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abd5babdbb41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080062f0594578"/>
  </p:sldMasterIdLst>
  <p:sldIdLst>
    <p:sldId xmlns:r="http://schemas.openxmlformats.org/officeDocument/2006/relationships" id="256" r:id="R22a32afb5d4c4045"/>
    <p:sldId xmlns:r="http://schemas.openxmlformats.org/officeDocument/2006/relationships" id="257" r:id="Rb7b8df293480447b"/>
    <p:sldId xmlns:r="http://schemas.openxmlformats.org/officeDocument/2006/relationships" id="258" r:id="Rfeca4cfb5c144dc4"/>
    <p:sldId xmlns:r="http://schemas.openxmlformats.org/officeDocument/2006/relationships" id="259" r:id="R0016f9afc9d54996"/>
    <p:sldId xmlns:r="http://schemas.openxmlformats.org/officeDocument/2006/relationships" id="260" r:id="Rf975113e99c6433a"/>
    <p:sldId xmlns:r="http://schemas.openxmlformats.org/officeDocument/2006/relationships" id="261" r:id="R8b909a2069954b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080062f0594578" /><Relationship Type="http://schemas.openxmlformats.org/officeDocument/2006/relationships/slide" Target="/ppt/slides/slide1.xml" Id="R22a32afb5d4c4045" /><Relationship Type="http://schemas.openxmlformats.org/officeDocument/2006/relationships/slide" Target="/ppt/slides/slide2.xml" Id="Rb7b8df293480447b" /><Relationship Type="http://schemas.openxmlformats.org/officeDocument/2006/relationships/slide" Target="/ppt/slides/slide3.xml" Id="Rfeca4cfb5c144dc4" /><Relationship Type="http://schemas.openxmlformats.org/officeDocument/2006/relationships/slide" Target="/ppt/slides/slide4.xml" Id="R0016f9afc9d54996" /><Relationship Type="http://schemas.openxmlformats.org/officeDocument/2006/relationships/slide" Target="/ppt/slides/slide5.xml" Id="Rf975113e99c6433a" /><Relationship Type="http://schemas.openxmlformats.org/officeDocument/2006/relationships/slide" Target="/ppt/slides/slide6.xml" Id="R8b909a2069954b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117a1f190e48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6e16589924f7e" /><Relationship Type="http://schemas.openxmlformats.org/officeDocument/2006/relationships/theme" Target="/ppt/slideMasters/theme/theme1.xml" Id="R6e0f181e1a5a4d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c6e16589924f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3915907b546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cc977b9724e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9450eab1941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3edb2724c40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53f32d67145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219f1f58f4e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SMEA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SMEA CONSULT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271 152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235 847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386 377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1 516 461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1 578 472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Åstadryggen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snorrem@live.no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915 520 081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SMEA CONSULT AS</a:t>
            </a:r>
          </a:p>
        </p:txBody>
      </p:sp>
    </p:spTree>
  </p:cSld>
  <p:clrMapOvr>
    <a:masterClrMapping xmlns:a="http://schemas.openxmlformats.org/drawingml/2006/main"/>
  </p:clrMapOvr>
</p:sld>
</file>