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31acac403441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5aa5719b3a4b78"/>
  </p:sldMasterIdLst>
  <p:sldIdLst>
    <p:sldId xmlns:r="http://schemas.openxmlformats.org/officeDocument/2006/relationships" id="256" r:id="R1d8d5b357c834632"/>
    <p:sldId xmlns:r="http://schemas.openxmlformats.org/officeDocument/2006/relationships" id="257" r:id="R4635248ded2849b3"/>
    <p:sldId xmlns:r="http://schemas.openxmlformats.org/officeDocument/2006/relationships" id="258" r:id="Rcad52f7b1aae472d"/>
    <p:sldId xmlns:r="http://schemas.openxmlformats.org/officeDocument/2006/relationships" id="259" r:id="R5b96713f3fc64018"/>
    <p:sldId xmlns:r="http://schemas.openxmlformats.org/officeDocument/2006/relationships" id="260" r:id="Rb769ecc8ca334c14"/>
    <p:sldId xmlns:r="http://schemas.openxmlformats.org/officeDocument/2006/relationships" id="261" r:id="R71f330d1068a4d0e"/>
    <p:sldId xmlns:r="http://schemas.openxmlformats.org/officeDocument/2006/relationships" id="262" r:id="Rc80541b3a82a44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5aa5719b3a4b78" /><Relationship Type="http://schemas.openxmlformats.org/officeDocument/2006/relationships/slide" Target="/ppt/slides/slide1.xml" Id="R1d8d5b357c834632" /><Relationship Type="http://schemas.openxmlformats.org/officeDocument/2006/relationships/slide" Target="/ppt/slides/slide2.xml" Id="R4635248ded2849b3" /><Relationship Type="http://schemas.openxmlformats.org/officeDocument/2006/relationships/slide" Target="/ppt/slides/slide3.xml" Id="Rcad52f7b1aae472d" /><Relationship Type="http://schemas.openxmlformats.org/officeDocument/2006/relationships/slide" Target="/ppt/slides/slide4.xml" Id="R5b96713f3fc64018" /><Relationship Type="http://schemas.openxmlformats.org/officeDocument/2006/relationships/slide" Target="/ppt/slides/slide5.xml" Id="Rb769ecc8ca334c14" /><Relationship Type="http://schemas.openxmlformats.org/officeDocument/2006/relationships/slide" Target="/ppt/slides/slide6.xml" Id="R71f330d1068a4d0e" /><Relationship Type="http://schemas.openxmlformats.org/officeDocument/2006/relationships/slide" Target="/ppt/slides/slide7.xml" Id="Rc80541b3a82a44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38fa51d0604e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a9c177bda4f44" /><Relationship Type="http://schemas.openxmlformats.org/officeDocument/2006/relationships/theme" Target="/ppt/slideMasters/theme/theme1.xml" Id="Rfe7cab04145546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2a9c177bda4f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f772c52094d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9fbe59f0645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82e855ff44a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7af1cee5246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40acb9b40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ed9d8295b46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fb7bc776545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KLEINS SIXPENCE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KLEINS SIXPENCE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202 973 028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2 892 971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104 784 610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KLEIN MINERVINI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 HOLDING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JOE KLEIN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DAVID KLEIN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