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80e7b32b9944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b53021cf274d5c"/>
  </p:sldMasterIdLst>
  <p:sldIdLst>
    <p:sldId xmlns:r="http://schemas.openxmlformats.org/officeDocument/2006/relationships" id="256" r:id="R38af6ae00d27471f"/>
    <p:sldId xmlns:r="http://schemas.openxmlformats.org/officeDocument/2006/relationships" id="257" r:id="R8f0c6444f5254c13"/>
    <p:sldId xmlns:r="http://schemas.openxmlformats.org/officeDocument/2006/relationships" id="258" r:id="R8129c83dbdb641d2"/>
    <p:sldId xmlns:r="http://schemas.openxmlformats.org/officeDocument/2006/relationships" id="259" r:id="R085bcbe1f4ea4a65"/>
    <p:sldId xmlns:r="http://schemas.openxmlformats.org/officeDocument/2006/relationships" id="260" r:id="R3031f29c0e624d5a"/>
    <p:sldId xmlns:r="http://schemas.openxmlformats.org/officeDocument/2006/relationships" id="261" r:id="R24c4597dc33241f8"/>
    <p:sldId xmlns:r="http://schemas.openxmlformats.org/officeDocument/2006/relationships" id="262" r:id="R0f503b5aefdd4e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b53021cf274d5c" /><Relationship Type="http://schemas.openxmlformats.org/officeDocument/2006/relationships/slide" Target="/ppt/slides/slide1.xml" Id="R38af6ae00d27471f" /><Relationship Type="http://schemas.openxmlformats.org/officeDocument/2006/relationships/slide" Target="/ppt/slides/slide2.xml" Id="R8f0c6444f5254c13" /><Relationship Type="http://schemas.openxmlformats.org/officeDocument/2006/relationships/slide" Target="/ppt/slides/slide3.xml" Id="R8129c83dbdb641d2" /><Relationship Type="http://schemas.openxmlformats.org/officeDocument/2006/relationships/slide" Target="/ppt/slides/slide4.xml" Id="R085bcbe1f4ea4a65" /><Relationship Type="http://schemas.openxmlformats.org/officeDocument/2006/relationships/slide" Target="/ppt/slides/slide5.xml" Id="R3031f29c0e624d5a" /><Relationship Type="http://schemas.openxmlformats.org/officeDocument/2006/relationships/slide" Target="/ppt/slides/slide6.xml" Id="R24c4597dc33241f8" /><Relationship Type="http://schemas.openxmlformats.org/officeDocument/2006/relationships/slide" Target="/ppt/slides/slide7.xml" Id="R0f503b5aefdd4e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57c09e74fb43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e0e7ed3304be6" /><Relationship Type="http://schemas.openxmlformats.org/officeDocument/2006/relationships/theme" Target="/ppt/slideMasters/theme/theme1.xml" Id="R6d62d2ce85df4a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2e0e7ed3304b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bfb5561574d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dc87d55b64a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7e747cd3b4f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42a2deb014d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4af6a43074b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85138db3946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cbc522c9841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LL RYFYLKE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LL RYFYLKE ble etablert [år] og holder til i Sauda.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7 686 657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−198 285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7 805 112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11 065 109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LAMBRIGT GRINDHEIM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HELMERT AUGUST RINGHAGEN  –  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JOFRID ALISE NYGAARD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 CECILIE GJERDE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OLEIV SOLHEIM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MARTIN ABOTNES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4200 Sauda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78 68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ingvil@ryfylke.net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ryfylke.net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915 536 611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