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1df340d8b94b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8c0511beaf42b8"/>
  </p:sldMasterIdLst>
  <p:sldIdLst>
    <p:sldId xmlns:r="http://schemas.openxmlformats.org/officeDocument/2006/relationships" id="256" r:id="R164fb8fffbd74e7a"/>
    <p:sldId xmlns:r="http://schemas.openxmlformats.org/officeDocument/2006/relationships" id="257" r:id="R35db728d0c2d4df2"/>
    <p:sldId xmlns:r="http://schemas.openxmlformats.org/officeDocument/2006/relationships" id="258" r:id="Rcd2f15e26c3a4105"/>
    <p:sldId xmlns:r="http://schemas.openxmlformats.org/officeDocument/2006/relationships" id="259" r:id="R2feb7b3096d24eba"/>
    <p:sldId xmlns:r="http://schemas.openxmlformats.org/officeDocument/2006/relationships" id="260" r:id="R5248064a9ec54d3b"/>
    <p:sldId xmlns:r="http://schemas.openxmlformats.org/officeDocument/2006/relationships" id="261" r:id="Rea2cf1c64a7c402e"/>
    <p:sldId xmlns:r="http://schemas.openxmlformats.org/officeDocument/2006/relationships" id="262" r:id="Rb2d0f2f0d5c647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8c0511beaf42b8" /><Relationship Type="http://schemas.openxmlformats.org/officeDocument/2006/relationships/slide" Target="/ppt/slides/slide1.xml" Id="R164fb8fffbd74e7a" /><Relationship Type="http://schemas.openxmlformats.org/officeDocument/2006/relationships/slide" Target="/ppt/slides/slide2.xml" Id="R35db728d0c2d4df2" /><Relationship Type="http://schemas.openxmlformats.org/officeDocument/2006/relationships/slide" Target="/ppt/slides/slide3.xml" Id="Rcd2f15e26c3a4105" /><Relationship Type="http://schemas.openxmlformats.org/officeDocument/2006/relationships/slide" Target="/ppt/slides/slide4.xml" Id="R2feb7b3096d24eba" /><Relationship Type="http://schemas.openxmlformats.org/officeDocument/2006/relationships/slide" Target="/ppt/slides/slide5.xml" Id="R5248064a9ec54d3b" /><Relationship Type="http://schemas.openxmlformats.org/officeDocument/2006/relationships/slide" Target="/ppt/slides/slide6.xml" Id="Rea2cf1c64a7c402e" /><Relationship Type="http://schemas.openxmlformats.org/officeDocument/2006/relationships/slide" Target="/ppt/slides/slide7.xml" Id="Rb2d0f2f0d5c647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51249e3f374f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2b6a7ed244b57" /><Relationship Type="http://schemas.openxmlformats.org/officeDocument/2006/relationships/theme" Target="/ppt/slideMasters/theme/theme1.xml" Id="R358361c495f048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52b6a7ed244b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f538f0f2746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2cd5f4fe64a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364a87f9d4a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28683c47549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9d39ae07541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d3debb5fd48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5340ef0e34e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HS JENSEN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HS JENSEN HOLDING AS ble etablert [år] og holder til i Slattum.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−683 471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47 655 276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52 708 858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Rudsteinveien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1480 Slattum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915 558 607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