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332ad03b8fa4eb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16ed215e3fb4873"/>
  </p:sldMasterIdLst>
  <p:sldIdLst>
    <p:sldId xmlns:r="http://schemas.openxmlformats.org/officeDocument/2006/relationships" id="256" r:id="R5b1f832ec6e24496"/>
    <p:sldId xmlns:r="http://schemas.openxmlformats.org/officeDocument/2006/relationships" id="257" r:id="R768bc9787b9c4663"/>
    <p:sldId xmlns:r="http://schemas.openxmlformats.org/officeDocument/2006/relationships" id="258" r:id="R1952e70338c146da"/>
    <p:sldId xmlns:r="http://schemas.openxmlformats.org/officeDocument/2006/relationships" id="259" r:id="Rec71425c16ac4a8d"/>
    <p:sldId xmlns:r="http://schemas.openxmlformats.org/officeDocument/2006/relationships" id="260" r:id="Rccb88696d0804ff0"/>
    <p:sldId xmlns:r="http://schemas.openxmlformats.org/officeDocument/2006/relationships" id="261" r:id="R0628e17c26e34a63"/>
    <p:sldId xmlns:r="http://schemas.openxmlformats.org/officeDocument/2006/relationships" id="262" r:id="R9ca597e531844e6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6ed215e3fb4873" /><Relationship Type="http://schemas.openxmlformats.org/officeDocument/2006/relationships/slide" Target="/ppt/slides/slide1.xml" Id="R5b1f832ec6e24496" /><Relationship Type="http://schemas.openxmlformats.org/officeDocument/2006/relationships/slide" Target="/ppt/slides/slide2.xml" Id="R768bc9787b9c4663" /><Relationship Type="http://schemas.openxmlformats.org/officeDocument/2006/relationships/slide" Target="/ppt/slides/slide3.xml" Id="R1952e70338c146da" /><Relationship Type="http://schemas.openxmlformats.org/officeDocument/2006/relationships/slide" Target="/ppt/slides/slide4.xml" Id="Rec71425c16ac4a8d" /><Relationship Type="http://schemas.openxmlformats.org/officeDocument/2006/relationships/slide" Target="/ppt/slides/slide5.xml" Id="Rccb88696d0804ff0" /><Relationship Type="http://schemas.openxmlformats.org/officeDocument/2006/relationships/slide" Target="/ppt/slides/slide6.xml" Id="R0628e17c26e34a63" /><Relationship Type="http://schemas.openxmlformats.org/officeDocument/2006/relationships/slide" Target="/ppt/slides/slide7.xml" Id="R9ca597e531844e6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51d22390754c4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ffd1b3b4c2419b" /><Relationship Type="http://schemas.openxmlformats.org/officeDocument/2006/relationships/theme" Target="/ppt/slideMasters/theme/theme1.xml" Id="Rfdad2783f819492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1ffd1b3b4c2419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7245daf71b41a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ae4514d86242f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1bb45ceea3450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10f3379a44406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6c28c6ceaf4b2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9e01a0f25c4c5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fc3039b2ad44f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SAFE HAVEN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SAFE HAVEN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SAFE HAVEN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SAFE HAVEN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SAFE HAVEN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SAFE HAVEN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−14 483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−295 315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6 123 878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6 134 947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SAFE HAVEN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STEPHAN BJARNOV BROSTRØM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SAFE HAVEN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Garborgs vei 19B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0671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915 566 308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SAFE HAVEN AS</a:t>
            </a:r>
          </a:p>
        </p:txBody>
      </p:sp>
    </p:spTree>
  </p:cSld>
  <p:clrMapOvr>
    <a:masterClrMapping xmlns:a="http://schemas.openxmlformats.org/drawingml/2006/main"/>
  </p:clrMapOvr>
</p:sld>
</file>