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594b3e064d4a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b118ed42aa4017"/>
  </p:sldMasterIdLst>
  <p:sldIdLst>
    <p:sldId xmlns:r="http://schemas.openxmlformats.org/officeDocument/2006/relationships" id="256" r:id="R2a7c6513ef944acb"/>
    <p:sldId xmlns:r="http://schemas.openxmlformats.org/officeDocument/2006/relationships" id="257" r:id="R652af8711b574993"/>
    <p:sldId xmlns:r="http://schemas.openxmlformats.org/officeDocument/2006/relationships" id="258" r:id="R058e692609dc4d72"/>
    <p:sldId xmlns:r="http://schemas.openxmlformats.org/officeDocument/2006/relationships" id="259" r:id="Re69a98b2c49c4959"/>
    <p:sldId xmlns:r="http://schemas.openxmlformats.org/officeDocument/2006/relationships" id="260" r:id="Rf996ca3f48894851"/>
    <p:sldId xmlns:r="http://schemas.openxmlformats.org/officeDocument/2006/relationships" id="261" r:id="Rbde49a307ae743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b118ed42aa4017" /><Relationship Type="http://schemas.openxmlformats.org/officeDocument/2006/relationships/slide" Target="/ppt/slides/slide1.xml" Id="R2a7c6513ef944acb" /><Relationship Type="http://schemas.openxmlformats.org/officeDocument/2006/relationships/slide" Target="/ppt/slides/slide2.xml" Id="R652af8711b574993" /><Relationship Type="http://schemas.openxmlformats.org/officeDocument/2006/relationships/slide" Target="/ppt/slides/slide3.xml" Id="R058e692609dc4d72" /><Relationship Type="http://schemas.openxmlformats.org/officeDocument/2006/relationships/slide" Target="/ppt/slides/slide4.xml" Id="Re69a98b2c49c4959" /><Relationship Type="http://schemas.openxmlformats.org/officeDocument/2006/relationships/slide" Target="/ppt/slides/slide5.xml" Id="Rf996ca3f48894851" /><Relationship Type="http://schemas.openxmlformats.org/officeDocument/2006/relationships/slide" Target="/ppt/slides/slide6.xml" Id="Rbde49a307ae743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45f293c92848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aefa2118a44cb0" /><Relationship Type="http://schemas.openxmlformats.org/officeDocument/2006/relationships/theme" Target="/ppt/slideMasters/theme/theme1.xml" Id="Rfa475f7a51824f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aefa2118a44c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018e00231242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50552f89a840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0463bb4f2649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13e50bfb2e4c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134921841d44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a6bc6df5614f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TJØNNESTAUL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TJØNNESTAUL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TJØNNESTAUL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TJØNNESTAUL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TJØNNESTAUL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TJØNNESTAUL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Øyfjellvegen 2049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3864 Rauland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bergefilms@gmail.com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915 580 521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TJØNNESTAUL HOLDING AS</a:t>
            </a:r>
          </a:p>
        </p:txBody>
      </p:sp>
    </p:spTree>
  </p:cSld>
  <p:clrMapOvr>
    <a:masterClrMapping xmlns:a="http://schemas.openxmlformats.org/drawingml/2006/main"/>
  </p:clrMapOvr>
</p:sld>
</file>