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7f3728f68f43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4f4550af5c4a19"/>
  </p:sldMasterIdLst>
  <p:sldIdLst>
    <p:sldId xmlns:r="http://schemas.openxmlformats.org/officeDocument/2006/relationships" id="256" r:id="Rae76e136cdc746f2"/>
    <p:sldId xmlns:r="http://schemas.openxmlformats.org/officeDocument/2006/relationships" id="257" r:id="Rd7ed26eddbf841ab"/>
    <p:sldId xmlns:r="http://schemas.openxmlformats.org/officeDocument/2006/relationships" id="258" r:id="R892311d1dc5a4ced"/>
    <p:sldId xmlns:r="http://schemas.openxmlformats.org/officeDocument/2006/relationships" id="259" r:id="Rcbde3c5df03a46e1"/>
    <p:sldId xmlns:r="http://schemas.openxmlformats.org/officeDocument/2006/relationships" id="260" r:id="Ra493a7bd3ccb4a41"/>
    <p:sldId xmlns:r="http://schemas.openxmlformats.org/officeDocument/2006/relationships" id="261" r:id="R725cfc70c60e4c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4f4550af5c4a19" /><Relationship Type="http://schemas.openxmlformats.org/officeDocument/2006/relationships/slide" Target="/ppt/slides/slide1.xml" Id="Rae76e136cdc746f2" /><Relationship Type="http://schemas.openxmlformats.org/officeDocument/2006/relationships/slide" Target="/ppt/slides/slide2.xml" Id="Rd7ed26eddbf841ab" /><Relationship Type="http://schemas.openxmlformats.org/officeDocument/2006/relationships/slide" Target="/ppt/slides/slide3.xml" Id="R892311d1dc5a4ced" /><Relationship Type="http://schemas.openxmlformats.org/officeDocument/2006/relationships/slide" Target="/ppt/slides/slide4.xml" Id="Rcbde3c5df03a46e1" /><Relationship Type="http://schemas.openxmlformats.org/officeDocument/2006/relationships/slide" Target="/ppt/slides/slide5.xml" Id="Ra493a7bd3ccb4a41" /><Relationship Type="http://schemas.openxmlformats.org/officeDocument/2006/relationships/slide" Target="/ppt/slides/slide6.xml" Id="R725cfc70c60e4c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701043682645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b4078195574987" /><Relationship Type="http://schemas.openxmlformats.org/officeDocument/2006/relationships/theme" Target="/ppt/slideMasters/theme/theme1.xml" Id="Rb2958d02f76b48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b40781955749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01a25a13d249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f5b06eda9147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6d07d8894844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7a3b9051514a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29bc67b6be40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35bfb1cc0a49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TJØNNESTAUL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TJØNNESTAUL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TJØNNESTAUL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TJØNNESTAUL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TJØNNESTAUL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TJØNNESTAUL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Øyfjellvegen 2049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3864 Rauland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bergefilms@gmail.com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915 580 521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TJØNNESTAUL HOLDING AS</a:t>
            </a:r>
          </a:p>
        </p:txBody>
      </p:sp>
    </p:spTree>
  </p:cSld>
  <p:clrMapOvr>
    <a:masterClrMapping xmlns:a="http://schemas.openxmlformats.org/drawingml/2006/main"/>
  </p:clrMapOvr>
</p:sld>
</file>