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efccced3a4a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492d83013c4754"/>
  </p:sldMasterIdLst>
  <p:sldIdLst>
    <p:sldId xmlns:r="http://schemas.openxmlformats.org/officeDocument/2006/relationships" id="256" r:id="R8e177d33afad44fb"/>
    <p:sldId xmlns:r="http://schemas.openxmlformats.org/officeDocument/2006/relationships" id="257" r:id="Rd26512887ca84059"/>
    <p:sldId xmlns:r="http://schemas.openxmlformats.org/officeDocument/2006/relationships" id="258" r:id="R8429617d912a45d6"/>
    <p:sldId xmlns:r="http://schemas.openxmlformats.org/officeDocument/2006/relationships" id="259" r:id="R7ca5fcdfd6144ab4"/>
    <p:sldId xmlns:r="http://schemas.openxmlformats.org/officeDocument/2006/relationships" id="260" r:id="R176d68f21e7840c5"/>
    <p:sldId xmlns:r="http://schemas.openxmlformats.org/officeDocument/2006/relationships" id="261" r:id="Rf6b86d03ecc9480d"/>
    <p:sldId xmlns:r="http://schemas.openxmlformats.org/officeDocument/2006/relationships" id="262" r:id="R0f8dcdab344243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492d83013c4754" /><Relationship Type="http://schemas.openxmlformats.org/officeDocument/2006/relationships/slide" Target="/ppt/slides/slide1.xml" Id="R8e177d33afad44fb" /><Relationship Type="http://schemas.openxmlformats.org/officeDocument/2006/relationships/slide" Target="/ppt/slides/slide2.xml" Id="Rd26512887ca84059" /><Relationship Type="http://schemas.openxmlformats.org/officeDocument/2006/relationships/slide" Target="/ppt/slides/slide3.xml" Id="R8429617d912a45d6" /><Relationship Type="http://schemas.openxmlformats.org/officeDocument/2006/relationships/slide" Target="/ppt/slides/slide4.xml" Id="R7ca5fcdfd6144ab4" /><Relationship Type="http://schemas.openxmlformats.org/officeDocument/2006/relationships/slide" Target="/ppt/slides/slide5.xml" Id="R176d68f21e7840c5" /><Relationship Type="http://schemas.openxmlformats.org/officeDocument/2006/relationships/slide" Target="/ppt/slides/slide6.xml" Id="Rf6b86d03ecc9480d" /><Relationship Type="http://schemas.openxmlformats.org/officeDocument/2006/relationships/slide" Target="/ppt/slides/slide7.xml" Id="R0f8dcdab344243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84a8d99634f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d10243b9e4795" /><Relationship Type="http://schemas.openxmlformats.org/officeDocument/2006/relationships/theme" Target="/ppt/slideMasters/theme/theme1.xml" Id="Re476976ebc3241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ad10243b9e47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bdb52ce3d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118aa65d6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ddf7033c9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b69d0ad81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c77be433148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7c3eb181646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ddc3236aa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TJØNNESTAUL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TJØNNESTAUL HOLDING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−576 193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21 761 730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22 147 925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Øyfjellvegen 2049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bergefilms@gmail.com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915 580 521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TJØNNESTAUL HOLDING AS</a:t>
            </a:r>
          </a:p>
        </p:txBody>
      </p:sp>
    </p:spTree>
  </p:cSld>
  <p:clrMapOvr>
    <a:masterClrMapping xmlns:a="http://schemas.openxmlformats.org/drawingml/2006/main"/>
  </p:clrMapOvr>
</p:sld>
</file>