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0fc00847d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1e19f2c71a4fae"/>
  </p:sldMasterIdLst>
  <p:sldIdLst>
    <p:sldId xmlns:r="http://schemas.openxmlformats.org/officeDocument/2006/relationships" id="256" r:id="Rf3a87bfda351484f"/>
    <p:sldId xmlns:r="http://schemas.openxmlformats.org/officeDocument/2006/relationships" id="257" r:id="Rcf031507fca345f3"/>
    <p:sldId xmlns:r="http://schemas.openxmlformats.org/officeDocument/2006/relationships" id="258" r:id="R92637edde2ad44d3"/>
    <p:sldId xmlns:r="http://schemas.openxmlformats.org/officeDocument/2006/relationships" id="259" r:id="R7bfb6542a34a47b9"/>
    <p:sldId xmlns:r="http://schemas.openxmlformats.org/officeDocument/2006/relationships" id="260" r:id="Rde32aae36f644807"/>
    <p:sldId xmlns:r="http://schemas.openxmlformats.org/officeDocument/2006/relationships" id="261" r:id="R41bee78a744147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e19f2c71a4fae" /><Relationship Type="http://schemas.openxmlformats.org/officeDocument/2006/relationships/slide" Target="/ppt/slides/slide1.xml" Id="Rf3a87bfda351484f" /><Relationship Type="http://schemas.openxmlformats.org/officeDocument/2006/relationships/slide" Target="/ppt/slides/slide2.xml" Id="Rcf031507fca345f3" /><Relationship Type="http://schemas.openxmlformats.org/officeDocument/2006/relationships/slide" Target="/ppt/slides/slide3.xml" Id="R92637edde2ad44d3" /><Relationship Type="http://schemas.openxmlformats.org/officeDocument/2006/relationships/slide" Target="/ppt/slides/slide4.xml" Id="R7bfb6542a34a47b9" /><Relationship Type="http://schemas.openxmlformats.org/officeDocument/2006/relationships/slide" Target="/ppt/slides/slide5.xml" Id="Rde32aae36f644807" /><Relationship Type="http://schemas.openxmlformats.org/officeDocument/2006/relationships/slide" Target="/ppt/slides/slide6.xml" Id="R41bee78a744147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04a6f694e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a7d1f152c4e03" /><Relationship Type="http://schemas.openxmlformats.org/officeDocument/2006/relationships/theme" Target="/ppt/slideMasters/theme/theme1.xml" Id="R240a4a4ec7ee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8a7d1f152c4e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82f729e3a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5e794ec7e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7e783b2144f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76c241f6b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06378ff66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69ab7f60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WORKSONLAND ARKITEKTUR OG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WORKSONLAND ARKITEKTUR OG LANDSKAP AS</a:t>
            </a:r>
          </a:p>
        </p:txBody>
      </p:sp>
    </p:spTree>
  </p:cSld>
  <p:clrMapOvr>
    <a:masterClrMapping xmlns:a="http://schemas.openxmlformats.org/drawingml/2006/main"/>
  </p:clrMapOvr>
</p:sld>
</file>