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0e95f75b2a40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dce530aef9b4b8c"/>
  </p:sldMasterIdLst>
  <p:sldIdLst>
    <p:sldId xmlns:r="http://schemas.openxmlformats.org/officeDocument/2006/relationships" id="256" r:id="Rdcc795b03bd74b21"/>
    <p:sldId xmlns:r="http://schemas.openxmlformats.org/officeDocument/2006/relationships" id="257" r:id="R58486d23e2654cc2"/>
    <p:sldId xmlns:r="http://schemas.openxmlformats.org/officeDocument/2006/relationships" id="258" r:id="R44662bccc69a4a09"/>
    <p:sldId xmlns:r="http://schemas.openxmlformats.org/officeDocument/2006/relationships" id="259" r:id="Rd922d367cb9b42b5"/>
    <p:sldId xmlns:r="http://schemas.openxmlformats.org/officeDocument/2006/relationships" id="260" r:id="Rb41d1a953db645d1"/>
    <p:sldId xmlns:r="http://schemas.openxmlformats.org/officeDocument/2006/relationships" id="261" r:id="R7ccf4aab301043a3"/>
    <p:sldId xmlns:r="http://schemas.openxmlformats.org/officeDocument/2006/relationships" id="262" r:id="Rfd90a041ed7744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ce530aef9b4b8c" /><Relationship Type="http://schemas.openxmlformats.org/officeDocument/2006/relationships/slide" Target="/ppt/slides/slide1.xml" Id="Rdcc795b03bd74b21" /><Relationship Type="http://schemas.openxmlformats.org/officeDocument/2006/relationships/slide" Target="/ppt/slides/slide2.xml" Id="R58486d23e2654cc2" /><Relationship Type="http://schemas.openxmlformats.org/officeDocument/2006/relationships/slide" Target="/ppt/slides/slide3.xml" Id="R44662bccc69a4a09" /><Relationship Type="http://schemas.openxmlformats.org/officeDocument/2006/relationships/slide" Target="/ppt/slides/slide4.xml" Id="Rd922d367cb9b42b5" /><Relationship Type="http://schemas.openxmlformats.org/officeDocument/2006/relationships/slide" Target="/ppt/slides/slide5.xml" Id="Rb41d1a953db645d1" /><Relationship Type="http://schemas.openxmlformats.org/officeDocument/2006/relationships/slide" Target="/ppt/slides/slide6.xml" Id="R7ccf4aab301043a3" /><Relationship Type="http://schemas.openxmlformats.org/officeDocument/2006/relationships/slide" Target="/ppt/slides/slide7.xml" Id="Rfd90a041ed7744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579490cf8b47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a4c0c5182b4bac" /><Relationship Type="http://schemas.openxmlformats.org/officeDocument/2006/relationships/theme" Target="/ppt/slideMasters/theme/theme1.xml" Id="R8a7984e2bc4c4c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a4c0c5182b4b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fa68dd335341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899b0022c64d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512407d36c49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2b4134ced741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ef495751e042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e70def7efa425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8f648ce9474e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WORKSONLAND ARKITEKTUR OG LANDSKAP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WORKSONLAND ARKITEKTUR OG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WORKSONLAND ARKITEKTUR OG LANDSKAP AS ble etablert [år] og holder til i Bekkestua.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WORKSONLAND ARKITEKTUR OG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WORKSONLAND ARKITEKTUR OG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WORKSONLAND ARKITEKTUR OG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−22 800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−77 174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10 746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WORKSONLAND ARKITEKTUR OG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AGUSTIN SEBASTIAN RIVERA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ELISABETH ULRIKA SJÖDAHL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WORKSONLAND ARKITEKTUR OG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Øygardveien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1357 Bekkestua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915 840 310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WORKSONLAND ARKITEKTUR OG LANDSKAP AS</a:t>
            </a:r>
          </a:p>
        </p:txBody>
      </p:sp>
    </p:spTree>
  </p:cSld>
  <p:clrMapOvr>
    <a:masterClrMapping xmlns:a="http://schemas.openxmlformats.org/drawingml/2006/main"/>
  </p:clrMapOvr>
</p:sld>
</file>