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f9531e2d1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8ee1f1b54d4c85"/>
  </p:sldMasterIdLst>
  <p:sldIdLst>
    <p:sldId xmlns:r="http://schemas.openxmlformats.org/officeDocument/2006/relationships" id="256" r:id="R9059bec9e23b4786"/>
    <p:sldId xmlns:r="http://schemas.openxmlformats.org/officeDocument/2006/relationships" id="257" r:id="R5d2d4463ce564fb6"/>
    <p:sldId xmlns:r="http://schemas.openxmlformats.org/officeDocument/2006/relationships" id="258" r:id="R23d18f3100c445ed"/>
    <p:sldId xmlns:r="http://schemas.openxmlformats.org/officeDocument/2006/relationships" id="259" r:id="Rdb7386c02d2e4a46"/>
    <p:sldId xmlns:r="http://schemas.openxmlformats.org/officeDocument/2006/relationships" id="260" r:id="R7dcde933501b4388"/>
    <p:sldId xmlns:r="http://schemas.openxmlformats.org/officeDocument/2006/relationships" id="261" r:id="R4062eb5bcb364cc2"/>
    <p:sldId xmlns:r="http://schemas.openxmlformats.org/officeDocument/2006/relationships" id="262" r:id="R2fee4f84ac5c40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ee1f1b54d4c85" /><Relationship Type="http://schemas.openxmlformats.org/officeDocument/2006/relationships/slide" Target="/ppt/slides/slide1.xml" Id="R9059bec9e23b4786" /><Relationship Type="http://schemas.openxmlformats.org/officeDocument/2006/relationships/slide" Target="/ppt/slides/slide2.xml" Id="R5d2d4463ce564fb6" /><Relationship Type="http://schemas.openxmlformats.org/officeDocument/2006/relationships/slide" Target="/ppt/slides/slide3.xml" Id="R23d18f3100c445ed" /><Relationship Type="http://schemas.openxmlformats.org/officeDocument/2006/relationships/slide" Target="/ppt/slides/slide4.xml" Id="Rdb7386c02d2e4a46" /><Relationship Type="http://schemas.openxmlformats.org/officeDocument/2006/relationships/slide" Target="/ppt/slides/slide5.xml" Id="R7dcde933501b4388" /><Relationship Type="http://schemas.openxmlformats.org/officeDocument/2006/relationships/slide" Target="/ppt/slides/slide6.xml" Id="R4062eb5bcb364cc2" /><Relationship Type="http://schemas.openxmlformats.org/officeDocument/2006/relationships/slide" Target="/ppt/slides/slide7.xml" Id="R2fee4f84ac5c40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4935f3e5b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a748cde2c4217" /><Relationship Type="http://schemas.openxmlformats.org/officeDocument/2006/relationships/theme" Target="/ppt/slideMasters/theme/theme1.xml" Id="Rd307b60922bb4a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0a748cde2c42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246e290af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082232372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a8b4e59ab4b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4ff6ffd8a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7297d50c240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e60475ea74e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f1df0f807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10 289 479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33 709 030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33 743 314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MARIUS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