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2a217670394a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d64c0b42334a6e"/>
  </p:sldMasterIdLst>
  <p:sldIdLst>
    <p:sldId xmlns:r="http://schemas.openxmlformats.org/officeDocument/2006/relationships" id="256" r:id="R286738c14c874a33"/>
    <p:sldId xmlns:r="http://schemas.openxmlformats.org/officeDocument/2006/relationships" id="257" r:id="R82f544ca1bd54ace"/>
    <p:sldId xmlns:r="http://schemas.openxmlformats.org/officeDocument/2006/relationships" id="258" r:id="Refb928ff5fb441a3"/>
    <p:sldId xmlns:r="http://schemas.openxmlformats.org/officeDocument/2006/relationships" id="259" r:id="Rb0f6b4876e364c67"/>
    <p:sldId xmlns:r="http://schemas.openxmlformats.org/officeDocument/2006/relationships" id="260" r:id="R030adfc915f44869"/>
    <p:sldId xmlns:r="http://schemas.openxmlformats.org/officeDocument/2006/relationships" id="261" r:id="Ra9343a31a8f1408e"/>
    <p:sldId xmlns:r="http://schemas.openxmlformats.org/officeDocument/2006/relationships" id="262" r:id="Rae45148b06da41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d64c0b42334a6e" /><Relationship Type="http://schemas.openxmlformats.org/officeDocument/2006/relationships/slide" Target="/ppt/slides/slide1.xml" Id="R286738c14c874a33" /><Relationship Type="http://schemas.openxmlformats.org/officeDocument/2006/relationships/slide" Target="/ppt/slides/slide2.xml" Id="R82f544ca1bd54ace" /><Relationship Type="http://schemas.openxmlformats.org/officeDocument/2006/relationships/slide" Target="/ppt/slides/slide3.xml" Id="Refb928ff5fb441a3" /><Relationship Type="http://schemas.openxmlformats.org/officeDocument/2006/relationships/slide" Target="/ppt/slides/slide4.xml" Id="Rb0f6b4876e364c67" /><Relationship Type="http://schemas.openxmlformats.org/officeDocument/2006/relationships/slide" Target="/ppt/slides/slide5.xml" Id="R030adfc915f44869" /><Relationship Type="http://schemas.openxmlformats.org/officeDocument/2006/relationships/slide" Target="/ppt/slides/slide6.xml" Id="Ra9343a31a8f1408e" /><Relationship Type="http://schemas.openxmlformats.org/officeDocument/2006/relationships/slide" Target="/ppt/slides/slide7.xml" Id="Rae45148b06da41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eea9512ff542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be41fc223485f" /><Relationship Type="http://schemas.openxmlformats.org/officeDocument/2006/relationships/theme" Target="/ppt/slideMasters/theme/theme1.xml" Id="R33f8e771cbd04e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7be41fc22348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722df09e44b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55a70c02040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708dc25e546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b1e6a9f0b45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578d6bc124a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110a753e54e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d0c3b58214f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RØNNING LYSAKER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RØNNING LYSAKER AS ble etablert [år] og holder til i Maura.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777 764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3 320 498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4 332 692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RØNNING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Gartnersvingen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2032 Maura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915 847 021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 LYSAKER AS</a:t>
            </a:r>
          </a:p>
        </p:txBody>
      </p:sp>
    </p:spTree>
  </p:cSld>
  <p:clrMapOvr>
    <a:masterClrMapping xmlns:a="http://schemas.openxmlformats.org/drawingml/2006/main"/>
  </p:clrMapOvr>
</p:sld>
</file>