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16972d16c24e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1cfab346424bbb"/>
  </p:sldMasterIdLst>
  <p:sldIdLst>
    <p:sldId xmlns:r="http://schemas.openxmlformats.org/officeDocument/2006/relationships" id="256" r:id="R7b7d054e05d54747"/>
    <p:sldId xmlns:r="http://schemas.openxmlformats.org/officeDocument/2006/relationships" id="257" r:id="Re694af64cdfb49af"/>
    <p:sldId xmlns:r="http://schemas.openxmlformats.org/officeDocument/2006/relationships" id="258" r:id="R062b5ca899cc42f6"/>
    <p:sldId xmlns:r="http://schemas.openxmlformats.org/officeDocument/2006/relationships" id="259" r:id="Rafa068ec5fb14b09"/>
    <p:sldId xmlns:r="http://schemas.openxmlformats.org/officeDocument/2006/relationships" id="260" r:id="R2491d937660e494e"/>
    <p:sldId xmlns:r="http://schemas.openxmlformats.org/officeDocument/2006/relationships" id="261" r:id="Rc8f29864a2ea4f77"/>
    <p:sldId xmlns:r="http://schemas.openxmlformats.org/officeDocument/2006/relationships" id="262" r:id="R4f019e2a79d54c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1cfab346424bbb" /><Relationship Type="http://schemas.openxmlformats.org/officeDocument/2006/relationships/slide" Target="/ppt/slides/slide1.xml" Id="R7b7d054e05d54747" /><Relationship Type="http://schemas.openxmlformats.org/officeDocument/2006/relationships/slide" Target="/ppt/slides/slide2.xml" Id="Re694af64cdfb49af" /><Relationship Type="http://schemas.openxmlformats.org/officeDocument/2006/relationships/slide" Target="/ppt/slides/slide3.xml" Id="R062b5ca899cc42f6" /><Relationship Type="http://schemas.openxmlformats.org/officeDocument/2006/relationships/slide" Target="/ppt/slides/slide4.xml" Id="Rafa068ec5fb14b09" /><Relationship Type="http://schemas.openxmlformats.org/officeDocument/2006/relationships/slide" Target="/ppt/slides/slide5.xml" Id="R2491d937660e494e" /><Relationship Type="http://schemas.openxmlformats.org/officeDocument/2006/relationships/slide" Target="/ppt/slides/slide6.xml" Id="Rc8f29864a2ea4f77" /><Relationship Type="http://schemas.openxmlformats.org/officeDocument/2006/relationships/slide" Target="/ppt/slides/slide7.xml" Id="R4f019e2a79d54c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57505daedb4b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84d6d544d4ee8" /><Relationship Type="http://schemas.openxmlformats.org/officeDocument/2006/relationships/theme" Target="/ppt/slideMasters/theme/theme1.xml" Id="R720f1a72d44546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584d6d544d4e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f57091cf944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44678025749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9e2ce3e7c4f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70e1a1e8842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d3ce7fde941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db0640a2045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3053a3e334b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TOKA INVEST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TOKA INVEST II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−1 150 613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28 658 467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233 470 243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248 389 163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ULSTEIN  –  47,0 %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EMMA ULSTEIN  –  26,5 %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 ULSTEIN  –  26,5 %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915 852 521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