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34e9143c7b46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38a2a4693e40a8"/>
  </p:sldMasterIdLst>
  <p:sldIdLst>
    <p:sldId xmlns:r="http://schemas.openxmlformats.org/officeDocument/2006/relationships" id="256" r:id="R40ed7e7b0a4a45ee"/>
    <p:sldId xmlns:r="http://schemas.openxmlformats.org/officeDocument/2006/relationships" id="257" r:id="R02d5c3752ee44fcc"/>
    <p:sldId xmlns:r="http://schemas.openxmlformats.org/officeDocument/2006/relationships" id="258" r:id="R35fe16c3611843ba"/>
    <p:sldId xmlns:r="http://schemas.openxmlformats.org/officeDocument/2006/relationships" id="259" r:id="R9b318c130ab042fc"/>
    <p:sldId xmlns:r="http://schemas.openxmlformats.org/officeDocument/2006/relationships" id="260" r:id="R9eb0aaf2c0ec4698"/>
    <p:sldId xmlns:r="http://schemas.openxmlformats.org/officeDocument/2006/relationships" id="261" r:id="R579621eac261488e"/>
    <p:sldId xmlns:r="http://schemas.openxmlformats.org/officeDocument/2006/relationships" id="262" r:id="R108e295983bb44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8a2a4693e40a8" /><Relationship Type="http://schemas.openxmlformats.org/officeDocument/2006/relationships/slide" Target="/ppt/slides/slide1.xml" Id="R40ed7e7b0a4a45ee" /><Relationship Type="http://schemas.openxmlformats.org/officeDocument/2006/relationships/slide" Target="/ppt/slides/slide2.xml" Id="R02d5c3752ee44fcc" /><Relationship Type="http://schemas.openxmlformats.org/officeDocument/2006/relationships/slide" Target="/ppt/slides/slide3.xml" Id="R35fe16c3611843ba" /><Relationship Type="http://schemas.openxmlformats.org/officeDocument/2006/relationships/slide" Target="/ppt/slides/slide4.xml" Id="R9b318c130ab042fc" /><Relationship Type="http://schemas.openxmlformats.org/officeDocument/2006/relationships/slide" Target="/ppt/slides/slide5.xml" Id="R9eb0aaf2c0ec4698" /><Relationship Type="http://schemas.openxmlformats.org/officeDocument/2006/relationships/slide" Target="/ppt/slides/slide6.xml" Id="R579621eac261488e" /><Relationship Type="http://schemas.openxmlformats.org/officeDocument/2006/relationships/slide" Target="/ppt/slides/slide7.xml" Id="R108e295983bb44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9f10c7f9c41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808f5a68b44c5" /><Relationship Type="http://schemas.openxmlformats.org/officeDocument/2006/relationships/theme" Target="/ppt/slideMasters/theme/theme1.xml" Id="R5a4a8f882b504d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5808f5a68b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cbb2bfd7f48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2a30e98474c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8e89f6e58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6bba76a464a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7407b976043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9a5865fbf49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c1c6a795c4b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ASBJØRN M SKOGLUND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 SKOGLUND AS ble etablert [år] og holder til i Hafslundsøy.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12 650 041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−623 554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−684 180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−586 466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3 695 707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GUTTORMSEN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Nordbyveien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1734 Hafslundsøy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91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915 974 635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ASBJØRN M SKOGLUND AS</a:t>
            </a:r>
          </a:p>
        </p:txBody>
      </p:sp>
    </p:spTree>
  </p:cSld>
  <p:clrMapOvr>
    <a:masterClrMapping xmlns:a="http://schemas.openxmlformats.org/drawingml/2006/main"/>
  </p:clrMapOvr>
</p:sld>
</file>