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c67a4150243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36cc3d3484c3c"/>
  </p:sldMasterIdLst>
  <p:sldIdLst>
    <p:sldId xmlns:r="http://schemas.openxmlformats.org/officeDocument/2006/relationships" id="256" r:id="R0b84c36d374e412d"/>
    <p:sldId xmlns:r="http://schemas.openxmlformats.org/officeDocument/2006/relationships" id="257" r:id="Rdcbfa708ba9d4675"/>
    <p:sldId xmlns:r="http://schemas.openxmlformats.org/officeDocument/2006/relationships" id="258" r:id="R5cd7e908456347ee"/>
    <p:sldId xmlns:r="http://schemas.openxmlformats.org/officeDocument/2006/relationships" id="259" r:id="R0ca796bfa5154a7e"/>
    <p:sldId xmlns:r="http://schemas.openxmlformats.org/officeDocument/2006/relationships" id="260" r:id="R1e1b6fad123245c6"/>
    <p:sldId xmlns:r="http://schemas.openxmlformats.org/officeDocument/2006/relationships" id="261" r:id="R5748754e385949b3"/>
    <p:sldId xmlns:r="http://schemas.openxmlformats.org/officeDocument/2006/relationships" id="262" r:id="R5d00e1d7ca3c4b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36cc3d3484c3c" /><Relationship Type="http://schemas.openxmlformats.org/officeDocument/2006/relationships/slide" Target="/ppt/slides/slide1.xml" Id="R0b84c36d374e412d" /><Relationship Type="http://schemas.openxmlformats.org/officeDocument/2006/relationships/slide" Target="/ppt/slides/slide2.xml" Id="Rdcbfa708ba9d4675" /><Relationship Type="http://schemas.openxmlformats.org/officeDocument/2006/relationships/slide" Target="/ppt/slides/slide3.xml" Id="R5cd7e908456347ee" /><Relationship Type="http://schemas.openxmlformats.org/officeDocument/2006/relationships/slide" Target="/ppt/slides/slide4.xml" Id="R0ca796bfa5154a7e" /><Relationship Type="http://schemas.openxmlformats.org/officeDocument/2006/relationships/slide" Target="/ppt/slides/slide5.xml" Id="R1e1b6fad123245c6" /><Relationship Type="http://schemas.openxmlformats.org/officeDocument/2006/relationships/slide" Target="/ppt/slides/slide6.xml" Id="R5748754e385949b3" /><Relationship Type="http://schemas.openxmlformats.org/officeDocument/2006/relationships/slide" Target="/ppt/slides/slide7.xml" Id="R5d00e1d7ca3c4b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d9e631141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91321f4043d1" /><Relationship Type="http://schemas.openxmlformats.org/officeDocument/2006/relationships/theme" Target="/ppt/slideMasters/theme/theme1.xml" Id="R5b2fdd9f8c1c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0b91321f4043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9fdbd2d944e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72c5b7d41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cd6d7837049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2fd0a22f9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f899131f54c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6886d717d4d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c8840d269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225 894 637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−29 496 396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104 262 610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533 349 142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620 444 662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