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e8ed9358445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1c51da31e442e"/>
  </p:sldMasterIdLst>
  <p:sldIdLst>
    <p:sldId xmlns:r="http://schemas.openxmlformats.org/officeDocument/2006/relationships" id="256" r:id="R003c52b4134c4d3f"/>
    <p:sldId xmlns:r="http://schemas.openxmlformats.org/officeDocument/2006/relationships" id="257" r:id="R61c480be2f264e86"/>
    <p:sldId xmlns:r="http://schemas.openxmlformats.org/officeDocument/2006/relationships" id="258" r:id="R37f1b50402ba416f"/>
    <p:sldId xmlns:r="http://schemas.openxmlformats.org/officeDocument/2006/relationships" id="259" r:id="Rbbe39a14d83545bc"/>
    <p:sldId xmlns:r="http://schemas.openxmlformats.org/officeDocument/2006/relationships" id="260" r:id="R8e1fd3043d694fca"/>
    <p:sldId xmlns:r="http://schemas.openxmlformats.org/officeDocument/2006/relationships" id="261" r:id="R5427f5a1af244e92"/>
    <p:sldId xmlns:r="http://schemas.openxmlformats.org/officeDocument/2006/relationships" id="262" r:id="R57303eab1c2b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1c51da31e442e" /><Relationship Type="http://schemas.openxmlformats.org/officeDocument/2006/relationships/slide" Target="/ppt/slides/slide1.xml" Id="R003c52b4134c4d3f" /><Relationship Type="http://schemas.openxmlformats.org/officeDocument/2006/relationships/slide" Target="/ppt/slides/slide2.xml" Id="R61c480be2f264e86" /><Relationship Type="http://schemas.openxmlformats.org/officeDocument/2006/relationships/slide" Target="/ppt/slides/slide3.xml" Id="R37f1b50402ba416f" /><Relationship Type="http://schemas.openxmlformats.org/officeDocument/2006/relationships/slide" Target="/ppt/slides/slide4.xml" Id="Rbbe39a14d83545bc" /><Relationship Type="http://schemas.openxmlformats.org/officeDocument/2006/relationships/slide" Target="/ppt/slides/slide5.xml" Id="R8e1fd3043d694fca" /><Relationship Type="http://schemas.openxmlformats.org/officeDocument/2006/relationships/slide" Target="/ppt/slides/slide6.xml" Id="R5427f5a1af244e92" /><Relationship Type="http://schemas.openxmlformats.org/officeDocument/2006/relationships/slide" Target="/ppt/slides/slide7.xml" Id="R57303eab1c2b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4f92c0c5f43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8131f692448b3" /><Relationship Type="http://schemas.openxmlformats.org/officeDocument/2006/relationships/theme" Target="/ppt/slideMasters/theme/theme1.xml" Id="R8566e15f300c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8131f6924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41a1aff60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83574a02a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ca0ec2829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74011d4a2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89d69d4c0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e9e9cd16d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876b1364849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JOHANSSEN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