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f83516ecb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ecc3e15344fd3"/>
  </p:sldMasterIdLst>
  <p:sldIdLst>
    <p:sldId xmlns:r="http://schemas.openxmlformats.org/officeDocument/2006/relationships" id="256" r:id="R455452cbb06b4009"/>
    <p:sldId xmlns:r="http://schemas.openxmlformats.org/officeDocument/2006/relationships" id="257" r:id="R161a64ae45ea4a3b"/>
    <p:sldId xmlns:r="http://schemas.openxmlformats.org/officeDocument/2006/relationships" id="258" r:id="Rd598700d2d6c4003"/>
    <p:sldId xmlns:r="http://schemas.openxmlformats.org/officeDocument/2006/relationships" id="259" r:id="R4da62056c95e4238"/>
    <p:sldId xmlns:r="http://schemas.openxmlformats.org/officeDocument/2006/relationships" id="260" r:id="R33f3074a1ea144ed"/>
    <p:sldId xmlns:r="http://schemas.openxmlformats.org/officeDocument/2006/relationships" id="261" r:id="R1b29b779fe164b1c"/>
    <p:sldId xmlns:r="http://schemas.openxmlformats.org/officeDocument/2006/relationships" id="262" r:id="R67783747bf424b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ecc3e15344fd3" /><Relationship Type="http://schemas.openxmlformats.org/officeDocument/2006/relationships/slide" Target="/ppt/slides/slide1.xml" Id="R455452cbb06b4009" /><Relationship Type="http://schemas.openxmlformats.org/officeDocument/2006/relationships/slide" Target="/ppt/slides/slide2.xml" Id="R161a64ae45ea4a3b" /><Relationship Type="http://schemas.openxmlformats.org/officeDocument/2006/relationships/slide" Target="/ppt/slides/slide3.xml" Id="Rd598700d2d6c4003" /><Relationship Type="http://schemas.openxmlformats.org/officeDocument/2006/relationships/slide" Target="/ppt/slides/slide4.xml" Id="R4da62056c95e4238" /><Relationship Type="http://schemas.openxmlformats.org/officeDocument/2006/relationships/slide" Target="/ppt/slides/slide5.xml" Id="R33f3074a1ea144ed" /><Relationship Type="http://schemas.openxmlformats.org/officeDocument/2006/relationships/slide" Target="/ppt/slides/slide6.xml" Id="R1b29b779fe164b1c" /><Relationship Type="http://schemas.openxmlformats.org/officeDocument/2006/relationships/slide" Target="/ppt/slides/slide7.xml" Id="R67783747bf424b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6c879c2f9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b27d49af24a12" /><Relationship Type="http://schemas.openxmlformats.org/officeDocument/2006/relationships/theme" Target="/ppt/slideMasters/theme/theme1.xml" Id="R36c20a917ea2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b27d49af2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8aa5ea0ec41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02df596724a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ddd1990734d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e394bf147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ce4d7f6cf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ec56d3ea0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a2460703f42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MR.SLIPS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MR.SLIPS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THOMAS SKJØRESTAD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mrskjorestad@gmail.com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916 282 974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MR.SLIPS INVEST AS</a:t>
            </a:r>
          </a:p>
        </p:txBody>
      </p:sp>
    </p:spTree>
  </p:cSld>
  <p:clrMapOvr>
    <a:masterClrMapping xmlns:a="http://schemas.openxmlformats.org/drawingml/2006/main"/>
  </p:clrMapOvr>
</p:sld>
</file>