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252cb17b1e47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df5c5fe77f491d"/>
  </p:sldMasterIdLst>
  <p:sldIdLst>
    <p:sldId xmlns:r="http://schemas.openxmlformats.org/officeDocument/2006/relationships" id="256" r:id="R402fb62b38f24634"/>
    <p:sldId xmlns:r="http://schemas.openxmlformats.org/officeDocument/2006/relationships" id="257" r:id="R58743ab256f348c5"/>
    <p:sldId xmlns:r="http://schemas.openxmlformats.org/officeDocument/2006/relationships" id="258" r:id="Rc3bd5068dd644fdc"/>
    <p:sldId xmlns:r="http://schemas.openxmlformats.org/officeDocument/2006/relationships" id="259" r:id="Re524999cccd348c8"/>
    <p:sldId xmlns:r="http://schemas.openxmlformats.org/officeDocument/2006/relationships" id="260" r:id="R1262457af60d4c86"/>
    <p:sldId xmlns:r="http://schemas.openxmlformats.org/officeDocument/2006/relationships" id="261" r:id="R057e22c84c544546"/>
    <p:sldId xmlns:r="http://schemas.openxmlformats.org/officeDocument/2006/relationships" id="262" r:id="R05b33b07157a40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f5c5fe77f491d" /><Relationship Type="http://schemas.openxmlformats.org/officeDocument/2006/relationships/slide" Target="/ppt/slides/slide1.xml" Id="R402fb62b38f24634" /><Relationship Type="http://schemas.openxmlformats.org/officeDocument/2006/relationships/slide" Target="/ppt/slides/slide2.xml" Id="R58743ab256f348c5" /><Relationship Type="http://schemas.openxmlformats.org/officeDocument/2006/relationships/slide" Target="/ppt/slides/slide3.xml" Id="Rc3bd5068dd644fdc" /><Relationship Type="http://schemas.openxmlformats.org/officeDocument/2006/relationships/slide" Target="/ppt/slides/slide4.xml" Id="Re524999cccd348c8" /><Relationship Type="http://schemas.openxmlformats.org/officeDocument/2006/relationships/slide" Target="/ppt/slides/slide5.xml" Id="R1262457af60d4c86" /><Relationship Type="http://schemas.openxmlformats.org/officeDocument/2006/relationships/slide" Target="/ppt/slides/slide6.xml" Id="R057e22c84c544546" /><Relationship Type="http://schemas.openxmlformats.org/officeDocument/2006/relationships/slide" Target="/ppt/slides/slide7.xml" Id="R05b33b07157a40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11bd65c244b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d2ed064e04828" /><Relationship Type="http://schemas.openxmlformats.org/officeDocument/2006/relationships/theme" Target="/ppt/slideMasters/theme/theme1.xml" Id="R528468fd6a194b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cd2ed064e048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50a5d989840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ec0c42e3642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aacb2ee824d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641e6481546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84991cf6f4e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47796739340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ea6855ff64e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LARRE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LARRE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2 453 591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−13 161 803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−15 869 057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63 519 998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65 766 138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STURE LARRE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Gabels gate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916 475 721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