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f1760816af46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0cbf3cceb5453d"/>
  </p:sldMasterIdLst>
  <p:sldIdLst>
    <p:sldId xmlns:r="http://schemas.openxmlformats.org/officeDocument/2006/relationships" id="256" r:id="R8a47e0b9bcdd4bc8"/>
    <p:sldId xmlns:r="http://schemas.openxmlformats.org/officeDocument/2006/relationships" id="257" r:id="R4718012d238d4d06"/>
    <p:sldId xmlns:r="http://schemas.openxmlformats.org/officeDocument/2006/relationships" id="258" r:id="R72efad941f214459"/>
    <p:sldId xmlns:r="http://schemas.openxmlformats.org/officeDocument/2006/relationships" id="259" r:id="Ra92048f1398e45c2"/>
    <p:sldId xmlns:r="http://schemas.openxmlformats.org/officeDocument/2006/relationships" id="260" r:id="R2256ff8c0b034f7e"/>
    <p:sldId xmlns:r="http://schemas.openxmlformats.org/officeDocument/2006/relationships" id="261" r:id="Rd06fd9573e924c39"/>
    <p:sldId xmlns:r="http://schemas.openxmlformats.org/officeDocument/2006/relationships" id="262" r:id="Rf494fc73e10d4e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0cbf3cceb5453d" /><Relationship Type="http://schemas.openxmlformats.org/officeDocument/2006/relationships/slide" Target="/ppt/slides/slide1.xml" Id="R8a47e0b9bcdd4bc8" /><Relationship Type="http://schemas.openxmlformats.org/officeDocument/2006/relationships/slide" Target="/ppt/slides/slide2.xml" Id="R4718012d238d4d06" /><Relationship Type="http://schemas.openxmlformats.org/officeDocument/2006/relationships/slide" Target="/ppt/slides/slide3.xml" Id="R72efad941f214459" /><Relationship Type="http://schemas.openxmlformats.org/officeDocument/2006/relationships/slide" Target="/ppt/slides/slide4.xml" Id="Ra92048f1398e45c2" /><Relationship Type="http://schemas.openxmlformats.org/officeDocument/2006/relationships/slide" Target="/ppt/slides/slide5.xml" Id="R2256ff8c0b034f7e" /><Relationship Type="http://schemas.openxmlformats.org/officeDocument/2006/relationships/slide" Target="/ppt/slides/slide6.xml" Id="Rd06fd9573e924c39" /><Relationship Type="http://schemas.openxmlformats.org/officeDocument/2006/relationships/slide" Target="/ppt/slides/slide7.xml" Id="Rf494fc73e10d4e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c4456cae4b47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d00ca8159482f" /><Relationship Type="http://schemas.openxmlformats.org/officeDocument/2006/relationships/theme" Target="/ppt/slideMasters/theme/theme1.xml" Id="Re6da67ca297349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fd00ca815948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bd75a2bda4e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031343fe648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da53b13094f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cae19a6a44f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32d4332f445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89c23ab8245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99c907b0646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THEOFINE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THEOFINE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1 946 856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23 375 784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31 397 925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DIDRIK CHRISTIAN BRAGER CARLSEN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Homans vei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916 643 721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