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2f5201423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8c6f173fe46b1"/>
  </p:sldMasterIdLst>
  <p:sldIdLst>
    <p:sldId xmlns:r="http://schemas.openxmlformats.org/officeDocument/2006/relationships" id="256" r:id="Ra62b386f6a774e36"/>
    <p:sldId xmlns:r="http://schemas.openxmlformats.org/officeDocument/2006/relationships" id="257" r:id="Rfaab72f1c8f34ccb"/>
    <p:sldId xmlns:r="http://schemas.openxmlformats.org/officeDocument/2006/relationships" id="258" r:id="R984d8e4888f348e2"/>
    <p:sldId xmlns:r="http://schemas.openxmlformats.org/officeDocument/2006/relationships" id="259" r:id="R9ce0ca8604dc412d"/>
    <p:sldId xmlns:r="http://schemas.openxmlformats.org/officeDocument/2006/relationships" id="260" r:id="R64908b6bace449e0"/>
    <p:sldId xmlns:r="http://schemas.openxmlformats.org/officeDocument/2006/relationships" id="261" r:id="Rae1d14501e3147dd"/>
    <p:sldId xmlns:r="http://schemas.openxmlformats.org/officeDocument/2006/relationships" id="262" r:id="R2f904cb81030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8c6f173fe46b1" /><Relationship Type="http://schemas.openxmlformats.org/officeDocument/2006/relationships/slide" Target="/ppt/slides/slide1.xml" Id="Ra62b386f6a774e36" /><Relationship Type="http://schemas.openxmlformats.org/officeDocument/2006/relationships/slide" Target="/ppt/slides/slide2.xml" Id="Rfaab72f1c8f34ccb" /><Relationship Type="http://schemas.openxmlformats.org/officeDocument/2006/relationships/slide" Target="/ppt/slides/slide3.xml" Id="R984d8e4888f348e2" /><Relationship Type="http://schemas.openxmlformats.org/officeDocument/2006/relationships/slide" Target="/ppt/slides/slide4.xml" Id="R9ce0ca8604dc412d" /><Relationship Type="http://schemas.openxmlformats.org/officeDocument/2006/relationships/slide" Target="/ppt/slides/slide5.xml" Id="R64908b6bace449e0" /><Relationship Type="http://schemas.openxmlformats.org/officeDocument/2006/relationships/slide" Target="/ppt/slides/slide6.xml" Id="Rae1d14501e3147dd" /><Relationship Type="http://schemas.openxmlformats.org/officeDocument/2006/relationships/slide" Target="/ppt/slides/slide7.xml" Id="R2f904cb81030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9a3aee628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41d8789b4d0f" /><Relationship Type="http://schemas.openxmlformats.org/officeDocument/2006/relationships/theme" Target="/ppt/slideMasters/theme/theme1.xml" Id="R7f20c4383415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ec41d8789b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42c2135b2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8139a22a9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9fa341be45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9cb1dd673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1fc9ef5f47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b0f5d3c8c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69c42efa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