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ea84a6353e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5368840a44369"/>
  </p:sldMasterIdLst>
  <p:sldIdLst>
    <p:sldId xmlns:r="http://schemas.openxmlformats.org/officeDocument/2006/relationships" id="256" r:id="Rc158726b71034ba5"/>
    <p:sldId xmlns:r="http://schemas.openxmlformats.org/officeDocument/2006/relationships" id="257" r:id="R390c1f07f41a42ea"/>
    <p:sldId xmlns:r="http://schemas.openxmlformats.org/officeDocument/2006/relationships" id="258" r:id="R6957d4567582426a"/>
    <p:sldId xmlns:r="http://schemas.openxmlformats.org/officeDocument/2006/relationships" id="259" r:id="Rd16672867e044e95"/>
    <p:sldId xmlns:r="http://schemas.openxmlformats.org/officeDocument/2006/relationships" id="260" r:id="Ra919d07e64f3416d"/>
    <p:sldId xmlns:r="http://schemas.openxmlformats.org/officeDocument/2006/relationships" id="261" r:id="Rb2943ab566fa4a42"/>
    <p:sldId xmlns:r="http://schemas.openxmlformats.org/officeDocument/2006/relationships" id="262" r:id="R0f764b6ef3d2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5368840a44369" /><Relationship Type="http://schemas.openxmlformats.org/officeDocument/2006/relationships/slide" Target="/ppt/slides/slide1.xml" Id="Rc158726b71034ba5" /><Relationship Type="http://schemas.openxmlformats.org/officeDocument/2006/relationships/slide" Target="/ppt/slides/slide2.xml" Id="R390c1f07f41a42ea" /><Relationship Type="http://schemas.openxmlformats.org/officeDocument/2006/relationships/slide" Target="/ppt/slides/slide3.xml" Id="R6957d4567582426a" /><Relationship Type="http://schemas.openxmlformats.org/officeDocument/2006/relationships/slide" Target="/ppt/slides/slide4.xml" Id="Rd16672867e044e95" /><Relationship Type="http://schemas.openxmlformats.org/officeDocument/2006/relationships/slide" Target="/ppt/slides/slide5.xml" Id="Ra919d07e64f3416d" /><Relationship Type="http://schemas.openxmlformats.org/officeDocument/2006/relationships/slide" Target="/ppt/slides/slide6.xml" Id="Rb2943ab566fa4a42" /><Relationship Type="http://schemas.openxmlformats.org/officeDocument/2006/relationships/slide" Target="/ppt/slides/slide7.xml" Id="R0f764b6ef3d2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11a4b91fc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5e178e3d4dca" /><Relationship Type="http://schemas.openxmlformats.org/officeDocument/2006/relationships/theme" Target="/ppt/slideMasters/theme/theme1.xml" Id="Rb3782fdbaabe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55e178e3d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4cbf0980142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df32f5b48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307806d0345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8c49a5e4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37f150303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639bd97da42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947637e6b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