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fc4a89f5b646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f8bdd795c44936"/>
  </p:sldMasterIdLst>
  <p:sldIdLst>
    <p:sldId xmlns:r="http://schemas.openxmlformats.org/officeDocument/2006/relationships" id="256" r:id="Ra255e99cb2ea4b8d"/>
    <p:sldId xmlns:r="http://schemas.openxmlformats.org/officeDocument/2006/relationships" id="257" r:id="Rfb06c3d32844402d"/>
    <p:sldId xmlns:r="http://schemas.openxmlformats.org/officeDocument/2006/relationships" id="258" r:id="Rb6873b84b54f4c0a"/>
    <p:sldId xmlns:r="http://schemas.openxmlformats.org/officeDocument/2006/relationships" id="259" r:id="R62ff92e4889e4c79"/>
    <p:sldId xmlns:r="http://schemas.openxmlformats.org/officeDocument/2006/relationships" id="260" r:id="R74e6c2df25284ebf"/>
    <p:sldId xmlns:r="http://schemas.openxmlformats.org/officeDocument/2006/relationships" id="261" r:id="R3f8b57f5bf3a4903"/>
    <p:sldId xmlns:r="http://schemas.openxmlformats.org/officeDocument/2006/relationships" id="262" r:id="R1a63ad8708c4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f8bdd795c44936" /><Relationship Type="http://schemas.openxmlformats.org/officeDocument/2006/relationships/slide" Target="/ppt/slides/slide1.xml" Id="Ra255e99cb2ea4b8d" /><Relationship Type="http://schemas.openxmlformats.org/officeDocument/2006/relationships/slide" Target="/ppt/slides/slide2.xml" Id="Rfb06c3d32844402d" /><Relationship Type="http://schemas.openxmlformats.org/officeDocument/2006/relationships/slide" Target="/ppt/slides/slide3.xml" Id="Rb6873b84b54f4c0a" /><Relationship Type="http://schemas.openxmlformats.org/officeDocument/2006/relationships/slide" Target="/ppt/slides/slide4.xml" Id="R62ff92e4889e4c79" /><Relationship Type="http://schemas.openxmlformats.org/officeDocument/2006/relationships/slide" Target="/ppt/slides/slide5.xml" Id="R74e6c2df25284ebf" /><Relationship Type="http://schemas.openxmlformats.org/officeDocument/2006/relationships/slide" Target="/ppt/slides/slide6.xml" Id="R3f8b57f5bf3a4903" /><Relationship Type="http://schemas.openxmlformats.org/officeDocument/2006/relationships/slide" Target="/ppt/slides/slide7.xml" Id="R1a63ad8708c4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61885843e4c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597e908a946e7" /><Relationship Type="http://schemas.openxmlformats.org/officeDocument/2006/relationships/theme" Target="/ppt/slideMasters/theme/theme1.xml" Id="R60e8b8c34c794d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3597e908a946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164113aac4a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c2f79441149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9d0ef2fb14b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f44db4d48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770d935be4d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24489ce964c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f1ebe73b29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