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4439bb613643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c44cb0d1e64614"/>
  </p:sldMasterIdLst>
  <p:sldIdLst>
    <p:sldId xmlns:r="http://schemas.openxmlformats.org/officeDocument/2006/relationships" id="256" r:id="R6cd32e8b3a6f48db"/>
    <p:sldId xmlns:r="http://schemas.openxmlformats.org/officeDocument/2006/relationships" id="257" r:id="R24655551dd1a4d68"/>
    <p:sldId xmlns:r="http://schemas.openxmlformats.org/officeDocument/2006/relationships" id="258" r:id="R8137c0c61d31419e"/>
    <p:sldId xmlns:r="http://schemas.openxmlformats.org/officeDocument/2006/relationships" id="259" r:id="R69e9a2be674d4eef"/>
    <p:sldId xmlns:r="http://schemas.openxmlformats.org/officeDocument/2006/relationships" id="260" r:id="Re000a2f52247452e"/>
    <p:sldId xmlns:r="http://schemas.openxmlformats.org/officeDocument/2006/relationships" id="261" r:id="R9267d67748c7418d"/>
    <p:sldId xmlns:r="http://schemas.openxmlformats.org/officeDocument/2006/relationships" id="262" r:id="R974232a552ac49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c44cb0d1e64614" /><Relationship Type="http://schemas.openxmlformats.org/officeDocument/2006/relationships/slide" Target="/ppt/slides/slide1.xml" Id="R6cd32e8b3a6f48db" /><Relationship Type="http://schemas.openxmlformats.org/officeDocument/2006/relationships/slide" Target="/ppt/slides/slide2.xml" Id="R24655551dd1a4d68" /><Relationship Type="http://schemas.openxmlformats.org/officeDocument/2006/relationships/slide" Target="/ppt/slides/slide3.xml" Id="R8137c0c61d31419e" /><Relationship Type="http://schemas.openxmlformats.org/officeDocument/2006/relationships/slide" Target="/ppt/slides/slide4.xml" Id="R69e9a2be674d4eef" /><Relationship Type="http://schemas.openxmlformats.org/officeDocument/2006/relationships/slide" Target="/ppt/slides/slide5.xml" Id="Re000a2f52247452e" /><Relationship Type="http://schemas.openxmlformats.org/officeDocument/2006/relationships/slide" Target="/ppt/slides/slide6.xml" Id="R9267d67748c7418d" /><Relationship Type="http://schemas.openxmlformats.org/officeDocument/2006/relationships/slide" Target="/ppt/slides/slide7.xml" Id="R974232a552ac49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402f9e46a746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56bba8ab94f41" /><Relationship Type="http://schemas.openxmlformats.org/officeDocument/2006/relationships/theme" Target="/ppt/slideMasters/theme/theme1.xml" Id="R9cfd288cd12446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f56bba8ab94f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15c31d39c4d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bf4008aa941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577ecac434b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f5e7c7d6f4d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69dbc25d64c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c0c4b37814d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62243726d49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LEEVES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LEEVES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46 992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HENRY COLIN TANGNES LEEVES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Hellerudveien 69A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916 973 721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