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3e452e8ab04a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2bac9f8ce84166"/>
  </p:sldMasterIdLst>
  <p:sldIdLst>
    <p:sldId xmlns:r="http://schemas.openxmlformats.org/officeDocument/2006/relationships" id="256" r:id="R33ae259965314bce"/>
    <p:sldId xmlns:r="http://schemas.openxmlformats.org/officeDocument/2006/relationships" id="257" r:id="R29ec0819079147fe"/>
    <p:sldId xmlns:r="http://schemas.openxmlformats.org/officeDocument/2006/relationships" id="258" r:id="Rfd21b53e65dc4153"/>
    <p:sldId xmlns:r="http://schemas.openxmlformats.org/officeDocument/2006/relationships" id="259" r:id="Ra8851563b37d4613"/>
    <p:sldId xmlns:r="http://schemas.openxmlformats.org/officeDocument/2006/relationships" id="260" r:id="R7f97a238d0df4e29"/>
    <p:sldId xmlns:r="http://schemas.openxmlformats.org/officeDocument/2006/relationships" id="261" r:id="R8af8d060e762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bac9f8ce84166" /><Relationship Type="http://schemas.openxmlformats.org/officeDocument/2006/relationships/slide" Target="/ppt/slides/slide1.xml" Id="R33ae259965314bce" /><Relationship Type="http://schemas.openxmlformats.org/officeDocument/2006/relationships/slide" Target="/ppt/slides/slide2.xml" Id="R29ec0819079147fe" /><Relationship Type="http://schemas.openxmlformats.org/officeDocument/2006/relationships/slide" Target="/ppt/slides/slide3.xml" Id="Rfd21b53e65dc4153" /><Relationship Type="http://schemas.openxmlformats.org/officeDocument/2006/relationships/slide" Target="/ppt/slides/slide4.xml" Id="Ra8851563b37d4613" /><Relationship Type="http://schemas.openxmlformats.org/officeDocument/2006/relationships/slide" Target="/ppt/slides/slide5.xml" Id="R7f97a238d0df4e29" /><Relationship Type="http://schemas.openxmlformats.org/officeDocument/2006/relationships/slide" Target="/ppt/slides/slide6.xml" Id="R8af8d060e762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ae73f26f3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646c651cc4418" /><Relationship Type="http://schemas.openxmlformats.org/officeDocument/2006/relationships/theme" Target="/ppt/slideMasters/theme/theme1.xml" Id="R008e46fdf1a84f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1646c651cc44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fd7d9e023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36a388a054a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9c2f5fbde41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7efbe3c3d4c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889475fc44b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b3b3254504c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MIMER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371 839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9 152 053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13 678 783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Dysteruds veg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917 147 213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MIMER AS</a:t>
            </a:r>
          </a:p>
        </p:txBody>
      </p:sp>
    </p:spTree>
  </p:cSld>
  <p:clrMapOvr>
    <a:masterClrMapping xmlns:a="http://schemas.openxmlformats.org/drawingml/2006/main"/>
  </p:clrMapOvr>
</p:sld>
</file>