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db1015d85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011ae5fa94737"/>
  </p:sldMasterIdLst>
  <p:sldIdLst>
    <p:sldId xmlns:r="http://schemas.openxmlformats.org/officeDocument/2006/relationships" id="256" r:id="R6b5d9261f1774d1a"/>
    <p:sldId xmlns:r="http://schemas.openxmlformats.org/officeDocument/2006/relationships" id="257" r:id="R8cfdd9d55a7e4c6c"/>
    <p:sldId xmlns:r="http://schemas.openxmlformats.org/officeDocument/2006/relationships" id="258" r:id="R4e87bc3e408f4242"/>
    <p:sldId xmlns:r="http://schemas.openxmlformats.org/officeDocument/2006/relationships" id="259" r:id="R14b640aa9a5a481d"/>
    <p:sldId xmlns:r="http://schemas.openxmlformats.org/officeDocument/2006/relationships" id="260" r:id="R056c89598b9d44eb"/>
    <p:sldId xmlns:r="http://schemas.openxmlformats.org/officeDocument/2006/relationships" id="261" r:id="R1f8a693c9cbc45bc"/>
    <p:sldId xmlns:r="http://schemas.openxmlformats.org/officeDocument/2006/relationships" id="262" r:id="Rcc26806013a14d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011ae5fa94737" /><Relationship Type="http://schemas.openxmlformats.org/officeDocument/2006/relationships/slide" Target="/ppt/slides/slide1.xml" Id="R6b5d9261f1774d1a" /><Relationship Type="http://schemas.openxmlformats.org/officeDocument/2006/relationships/slide" Target="/ppt/slides/slide2.xml" Id="R8cfdd9d55a7e4c6c" /><Relationship Type="http://schemas.openxmlformats.org/officeDocument/2006/relationships/slide" Target="/ppt/slides/slide3.xml" Id="R4e87bc3e408f4242" /><Relationship Type="http://schemas.openxmlformats.org/officeDocument/2006/relationships/slide" Target="/ppt/slides/slide4.xml" Id="R14b640aa9a5a481d" /><Relationship Type="http://schemas.openxmlformats.org/officeDocument/2006/relationships/slide" Target="/ppt/slides/slide5.xml" Id="R056c89598b9d44eb" /><Relationship Type="http://schemas.openxmlformats.org/officeDocument/2006/relationships/slide" Target="/ppt/slides/slide6.xml" Id="R1f8a693c9cbc45bc" /><Relationship Type="http://schemas.openxmlformats.org/officeDocument/2006/relationships/slide" Target="/ppt/slides/slide7.xml" Id="Rcc26806013a14d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22ff2786143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5792e34054418" /><Relationship Type="http://schemas.openxmlformats.org/officeDocument/2006/relationships/theme" Target="/ppt/slideMasters/theme/theme1.xml" Id="R4a4d6759504c4b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b5792e340544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7dace7bde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bb8be8c3f48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0b4ea9bb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5b9b39f749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2165ce5a74e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b94559fe94c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1681e2cda4a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PER-ERIK BURUD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BURUD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15 545 929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16 445 954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87 261 160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107 721 384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BURUD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BURUD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Cito Eiendom AS, 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