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d7f65424149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b914da40f94296"/>
  </p:sldMasterIdLst>
  <p:sldIdLst>
    <p:sldId xmlns:r="http://schemas.openxmlformats.org/officeDocument/2006/relationships" id="256" r:id="R2145478c0b684e97"/>
    <p:sldId xmlns:r="http://schemas.openxmlformats.org/officeDocument/2006/relationships" id="257" r:id="R3eca4c140b024e94"/>
    <p:sldId xmlns:r="http://schemas.openxmlformats.org/officeDocument/2006/relationships" id="258" r:id="R92c46b95e31045a9"/>
    <p:sldId xmlns:r="http://schemas.openxmlformats.org/officeDocument/2006/relationships" id="259" r:id="Rbc649fc6e3084005"/>
    <p:sldId xmlns:r="http://schemas.openxmlformats.org/officeDocument/2006/relationships" id="260" r:id="R38f2a19710554578"/>
    <p:sldId xmlns:r="http://schemas.openxmlformats.org/officeDocument/2006/relationships" id="261" r:id="R02a7949dd3fa4ddd"/>
    <p:sldId xmlns:r="http://schemas.openxmlformats.org/officeDocument/2006/relationships" id="262" r:id="R91e3491880b2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914da40f94296" /><Relationship Type="http://schemas.openxmlformats.org/officeDocument/2006/relationships/slide" Target="/ppt/slides/slide1.xml" Id="R2145478c0b684e97" /><Relationship Type="http://schemas.openxmlformats.org/officeDocument/2006/relationships/slide" Target="/ppt/slides/slide2.xml" Id="R3eca4c140b024e94" /><Relationship Type="http://schemas.openxmlformats.org/officeDocument/2006/relationships/slide" Target="/ppt/slides/slide3.xml" Id="R92c46b95e31045a9" /><Relationship Type="http://schemas.openxmlformats.org/officeDocument/2006/relationships/slide" Target="/ppt/slides/slide4.xml" Id="Rbc649fc6e3084005" /><Relationship Type="http://schemas.openxmlformats.org/officeDocument/2006/relationships/slide" Target="/ppt/slides/slide5.xml" Id="R38f2a19710554578" /><Relationship Type="http://schemas.openxmlformats.org/officeDocument/2006/relationships/slide" Target="/ppt/slides/slide6.xml" Id="R02a7949dd3fa4ddd" /><Relationship Type="http://schemas.openxmlformats.org/officeDocument/2006/relationships/slide" Target="/ppt/slides/slide7.xml" Id="R91e3491880b2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0885488ec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3169006164811" /><Relationship Type="http://schemas.openxmlformats.org/officeDocument/2006/relationships/theme" Target="/ppt/slideMasters/theme/theme1.xml" Id="R8b103e3b249d41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31690061648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9c8f3c18a44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d59acccb849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edd048255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8495f005a49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4819943a447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8a712768d40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0a95b1b6146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OPPONENS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107 418 099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107 490 761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WOLD-OLSEN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