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4f791aca6842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9b5e3f3cc641fb"/>
  </p:sldMasterIdLst>
  <p:sldIdLst>
    <p:sldId xmlns:r="http://schemas.openxmlformats.org/officeDocument/2006/relationships" id="256" r:id="R22075d990fa44ae3"/>
    <p:sldId xmlns:r="http://schemas.openxmlformats.org/officeDocument/2006/relationships" id="257" r:id="R190ed20ebe714a2d"/>
    <p:sldId xmlns:r="http://schemas.openxmlformats.org/officeDocument/2006/relationships" id="258" r:id="R43a92bf02ac34bc3"/>
    <p:sldId xmlns:r="http://schemas.openxmlformats.org/officeDocument/2006/relationships" id="259" r:id="R76989b449f34478e"/>
    <p:sldId xmlns:r="http://schemas.openxmlformats.org/officeDocument/2006/relationships" id="260" r:id="Rdac2c4406f5a4a6c"/>
    <p:sldId xmlns:r="http://schemas.openxmlformats.org/officeDocument/2006/relationships" id="261" r:id="R2a8b5974fd084d60"/>
    <p:sldId xmlns:r="http://schemas.openxmlformats.org/officeDocument/2006/relationships" id="262" r:id="R37dc67e94c2c48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9b5e3f3cc641fb" /><Relationship Type="http://schemas.openxmlformats.org/officeDocument/2006/relationships/slide" Target="/ppt/slides/slide1.xml" Id="R22075d990fa44ae3" /><Relationship Type="http://schemas.openxmlformats.org/officeDocument/2006/relationships/slide" Target="/ppt/slides/slide2.xml" Id="R190ed20ebe714a2d" /><Relationship Type="http://schemas.openxmlformats.org/officeDocument/2006/relationships/slide" Target="/ppt/slides/slide3.xml" Id="R43a92bf02ac34bc3" /><Relationship Type="http://schemas.openxmlformats.org/officeDocument/2006/relationships/slide" Target="/ppt/slides/slide4.xml" Id="R76989b449f34478e" /><Relationship Type="http://schemas.openxmlformats.org/officeDocument/2006/relationships/slide" Target="/ppt/slides/slide5.xml" Id="Rdac2c4406f5a4a6c" /><Relationship Type="http://schemas.openxmlformats.org/officeDocument/2006/relationships/slide" Target="/ppt/slides/slide6.xml" Id="R2a8b5974fd084d60" /><Relationship Type="http://schemas.openxmlformats.org/officeDocument/2006/relationships/slide" Target="/ppt/slides/slide7.xml" Id="R37dc67e94c2c48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02a57b759444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2a440483e469e" /><Relationship Type="http://schemas.openxmlformats.org/officeDocument/2006/relationships/theme" Target="/ppt/slideMasters/theme/theme1.xml" Id="R543e6d271a1a4b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22a440483e46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b4b1b277249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74a40fc6842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5a862b0fd40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ab23534f844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d9163466f4f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dd5b8125c49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3dc7c743b47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REIMA INVEST AS ble etablert [år] og holder til i Østerås.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1 356 426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1 646 508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4 867 219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REIMERS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Ruges vei 21A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1361 Østerås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917 447 721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