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98224e5db64b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f0abb550764b2f"/>
  </p:sldMasterIdLst>
  <p:sldIdLst>
    <p:sldId xmlns:r="http://schemas.openxmlformats.org/officeDocument/2006/relationships" id="256" r:id="Rb27d23fc67f94ced"/>
    <p:sldId xmlns:r="http://schemas.openxmlformats.org/officeDocument/2006/relationships" id="257" r:id="Re7175aef4aa8487a"/>
    <p:sldId xmlns:r="http://schemas.openxmlformats.org/officeDocument/2006/relationships" id="258" r:id="R90f62055df9543e4"/>
    <p:sldId xmlns:r="http://schemas.openxmlformats.org/officeDocument/2006/relationships" id="259" r:id="R72cebb7856444f52"/>
    <p:sldId xmlns:r="http://schemas.openxmlformats.org/officeDocument/2006/relationships" id="260" r:id="R7b5da4baccb14a50"/>
    <p:sldId xmlns:r="http://schemas.openxmlformats.org/officeDocument/2006/relationships" id="261" r:id="R5bbff59616d84cf2"/>
    <p:sldId xmlns:r="http://schemas.openxmlformats.org/officeDocument/2006/relationships" id="262" r:id="Rd047a3addb154c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f0abb550764b2f" /><Relationship Type="http://schemas.openxmlformats.org/officeDocument/2006/relationships/slide" Target="/ppt/slides/slide1.xml" Id="Rb27d23fc67f94ced" /><Relationship Type="http://schemas.openxmlformats.org/officeDocument/2006/relationships/slide" Target="/ppt/slides/slide2.xml" Id="Re7175aef4aa8487a" /><Relationship Type="http://schemas.openxmlformats.org/officeDocument/2006/relationships/slide" Target="/ppt/slides/slide3.xml" Id="R90f62055df9543e4" /><Relationship Type="http://schemas.openxmlformats.org/officeDocument/2006/relationships/slide" Target="/ppt/slides/slide4.xml" Id="R72cebb7856444f52" /><Relationship Type="http://schemas.openxmlformats.org/officeDocument/2006/relationships/slide" Target="/ppt/slides/slide5.xml" Id="R7b5da4baccb14a50" /><Relationship Type="http://schemas.openxmlformats.org/officeDocument/2006/relationships/slide" Target="/ppt/slides/slide6.xml" Id="R5bbff59616d84cf2" /><Relationship Type="http://schemas.openxmlformats.org/officeDocument/2006/relationships/slide" Target="/ppt/slides/slide7.xml" Id="Rd047a3addb154c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cdf15893ae4e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db37115754c53" /><Relationship Type="http://schemas.openxmlformats.org/officeDocument/2006/relationships/theme" Target="/ppt/slideMasters/theme/theme1.xml" Id="R9542ddb5aa764f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bdb37115754c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a122a399e46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dd66740534b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72548e7e434d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1f2cddf2145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c336379cc4d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d7dba98294b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270f2bbba4e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PUT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PUT INVEST AS ble etablert [år] og holder til i Eiksmarka.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−395 994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378 836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5 662 291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8 475 088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Petter Aas, Kalderaveien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1359 Eiksmarka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917 458 413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PUT INVEST AS</a:t>
            </a:r>
          </a:p>
        </p:txBody>
      </p:sp>
    </p:spTree>
  </p:cSld>
  <p:clrMapOvr>
    <a:masterClrMapping xmlns:a="http://schemas.openxmlformats.org/drawingml/2006/main"/>
  </p:clrMapOvr>
</p:sld>
</file>