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d144a32b8c41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845b16eaf44d16"/>
  </p:sldMasterIdLst>
  <p:sldIdLst>
    <p:sldId xmlns:r="http://schemas.openxmlformats.org/officeDocument/2006/relationships" id="256" r:id="R7b1cb57d408649ba"/>
    <p:sldId xmlns:r="http://schemas.openxmlformats.org/officeDocument/2006/relationships" id="257" r:id="R03499d27b4b64249"/>
    <p:sldId xmlns:r="http://schemas.openxmlformats.org/officeDocument/2006/relationships" id="258" r:id="R44c1202eb8014d13"/>
    <p:sldId xmlns:r="http://schemas.openxmlformats.org/officeDocument/2006/relationships" id="259" r:id="R2125513d4a3f4222"/>
    <p:sldId xmlns:r="http://schemas.openxmlformats.org/officeDocument/2006/relationships" id="260" r:id="R15c8618903f44ffb"/>
    <p:sldId xmlns:r="http://schemas.openxmlformats.org/officeDocument/2006/relationships" id="261" r:id="Rc8d4bc14299e47c7"/>
    <p:sldId xmlns:r="http://schemas.openxmlformats.org/officeDocument/2006/relationships" id="262" r:id="R706295b1b25e49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45b16eaf44d16" /><Relationship Type="http://schemas.openxmlformats.org/officeDocument/2006/relationships/slide" Target="/ppt/slides/slide1.xml" Id="R7b1cb57d408649ba" /><Relationship Type="http://schemas.openxmlformats.org/officeDocument/2006/relationships/slide" Target="/ppt/slides/slide2.xml" Id="R03499d27b4b64249" /><Relationship Type="http://schemas.openxmlformats.org/officeDocument/2006/relationships/slide" Target="/ppt/slides/slide3.xml" Id="R44c1202eb8014d13" /><Relationship Type="http://schemas.openxmlformats.org/officeDocument/2006/relationships/slide" Target="/ppt/slides/slide4.xml" Id="R2125513d4a3f4222" /><Relationship Type="http://schemas.openxmlformats.org/officeDocument/2006/relationships/slide" Target="/ppt/slides/slide5.xml" Id="R15c8618903f44ffb" /><Relationship Type="http://schemas.openxmlformats.org/officeDocument/2006/relationships/slide" Target="/ppt/slides/slide6.xml" Id="Rc8d4bc14299e47c7" /><Relationship Type="http://schemas.openxmlformats.org/officeDocument/2006/relationships/slide" Target="/ppt/slides/slide7.xml" Id="R706295b1b25e49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568c514ad046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247da95fa4856" /><Relationship Type="http://schemas.openxmlformats.org/officeDocument/2006/relationships/theme" Target="/ppt/slideMasters/theme/theme1.xml" Id="R698cc5194cb743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3247da95fa48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e711fabb446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4ed7146ee46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e5365d18f43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409d236ea48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c4e92138940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2fb26502d4b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d50d8afde44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STEINODDEN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STEINODDEN 3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18 581 280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22 597 216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ÅSHILD HETLAND TOLLEFSEN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Eigerøyveien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917 487 421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