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840843c68149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c954ff6ab54c9d"/>
  </p:sldMasterIdLst>
  <p:sldIdLst>
    <p:sldId xmlns:r="http://schemas.openxmlformats.org/officeDocument/2006/relationships" id="256" r:id="R915e3f08b1954a20"/>
    <p:sldId xmlns:r="http://schemas.openxmlformats.org/officeDocument/2006/relationships" id="257" r:id="Rde9e826b8062477f"/>
    <p:sldId xmlns:r="http://schemas.openxmlformats.org/officeDocument/2006/relationships" id="258" r:id="R5e732082ed3e4eca"/>
    <p:sldId xmlns:r="http://schemas.openxmlformats.org/officeDocument/2006/relationships" id="259" r:id="R8c1b8d75786f423e"/>
    <p:sldId xmlns:r="http://schemas.openxmlformats.org/officeDocument/2006/relationships" id="260" r:id="R8eaaababbabf4212"/>
    <p:sldId xmlns:r="http://schemas.openxmlformats.org/officeDocument/2006/relationships" id="261" r:id="Rd4a8f934067b443a"/>
    <p:sldId xmlns:r="http://schemas.openxmlformats.org/officeDocument/2006/relationships" id="262" r:id="Rc6bec2d1a19947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c954ff6ab54c9d" /><Relationship Type="http://schemas.openxmlformats.org/officeDocument/2006/relationships/slide" Target="/ppt/slides/slide1.xml" Id="R915e3f08b1954a20" /><Relationship Type="http://schemas.openxmlformats.org/officeDocument/2006/relationships/slide" Target="/ppt/slides/slide2.xml" Id="Rde9e826b8062477f" /><Relationship Type="http://schemas.openxmlformats.org/officeDocument/2006/relationships/slide" Target="/ppt/slides/slide3.xml" Id="R5e732082ed3e4eca" /><Relationship Type="http://schemas.openxmlformats.org/officeDocument/2006/relationships/slide" Target="/ppt/slides/slide4.xml" Id="R8c1b8d75786f423e" /><Relationship Type="http://schemas.openxmlformats.org/officeDocument/2006/relationships/slide" Target="/ppt/slides/slide5.xml" Id="R8eaaababbabf4212" /><Relationship Type="http://schemas.openxmlformats.org/officeDocument/2006/relationships/slide" Target="/ppt/slides/slide6.xml" Id="Rd4a8f934067b443a" /><Relationship Type="http://schemas.openxmlformats.org/officeDocument/2006/relationships/slide" Target="/ppt/slides/slide7.xml" Id="Rc6bec2d1a19947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a427db77724f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8c904cc761400d" /><Relationship Type="http://schemas.openxmlformats.org/officeDocument/2006/relationships/theme" Target="/ppt/slideMasters/theme/theme1.xml" Id="R7fabb4353f9b4a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8c904cc76140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a6e311d5c247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2d916a56af44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8954510ca740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dd6f1baa804d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ed8cbaf704f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07f79d9c2d4d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da61c58fb49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AES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11 203 479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25 751 615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28 417 746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ANNFRID ELI STANDAL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Nordengveien 81C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917 536 376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