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aa18d039de4a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f709da29bd84f82"/>
  </p:sldMasterIdLst>
  <p:sldIdLst>
    <p:sldId xmlns:r="http://schemas.openxmlformats.org/officeDocument/2006/relationships" id="256" r:id="R3d86ab0cc14b4937"/>
    <p:sldId xmlns:r="http://schemas.openxmlformats.org/officeDocument/2006/relationships" id="257" r:id="R5888181878f84174"/>
    <p:sldId xmlns:r="http://schemas.openxmlformats.org/officeDocument/2006/relationships" id="258" r:id="R9826d98216e14efd"/>
    <p:sldId xmlns:r="http://schemas.openxmlformats.org/officeDocument/2006/relationships" id="259" r:id="R5e00c5b90c544a35"/>
    <p:sldId xmlns:r="http://schemas.openxmlformats.org/officeDocument/2006/relationships" id="260" r:id="Ra20b8751f8e5497f"/>
    <p:sldId xmlns:r="http://schemas.openxmlformats.org/officeDocument/2006/relationships" id="261" r:id="R5bf9b42888e14ec3"/>
    <p:sldId xmlns:r="http://schemas.openxmlformats.org/officeDocument/2006/relationships" id="262" r:id="R0ecb16c54d914b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709da29bd84f82" /><Relationship Type="http://schemas.openxmlformats.org/officeDocument/2006/relationships/slide" Target="/ppt/slides/slide1.xml" Id="R3d86ab0cc14b4937" /><Relationship Type="http://schemas.openxmlformats.org/officeDocument/2006/relationships/slide" Target="/ppt/slides/slide2.xml" Id="R5888181878f84174" /><Relationship Type="http://schemas.openxmlformats.org/officeDocument/2006/relationships/slide" Target="/ppt/slides/slide3.xml" Id="R9826d98216e14efd" /><Relationship Type="http://schemas.openxmlformats.org/officeDocument/2006/relationships/slide" Target="/ppt/slides/slide4.xml" Id="R5e00c5b90c544a35" /><Relationship Type="http://schemas.openxmlformats.org/officeDocument/2006/relationships/slide" Target="/ppt/slides/slide5.xml" Id="Ra20b8751f8e5497f" /><Relationship Type="http://schemas.openxmlformats.org/officeDocument/2006/relationships/slide" Target="/ppt/slides/slide6.xml" Id="R5bf9b42888e14ec3" /><Relationship Type="http://schemas.openxmlformats.org/officeDocument/2006/relationships/slide" Target="/ppt/slides/slide7.xml" Id="R0ecb16c54d914b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50083255845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ce259dc794f49" /><Relationship Type="http://schemas.openxmlformats.org/officeDocument/2006/relationships/theme" Target="/ppt/slideMasters/theme/theme1.xml" Id="R8d3f45f9b6ae4d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1ce259dc794f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254b2919a4a4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3b66ecf29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2a20dce11442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309b0ffc844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6f5ff327b4c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926a48bc44a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8185752ca4a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BERGEN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FINANS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−164 829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972 439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12 210 118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17 914 451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 BROKER FINANS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Fageråsveien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arne@bergenfinans.no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917 611 521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BERGEN FINANS AS</a:t>
            </a:r>
          </a:p>
        </p:txBody>
      </p:sp>
    </p:spTree>
  </p:cSld>
  <p:clrMapOvr>
    <a:masterClrMapping xmlns:a="http://schemas.openxmlformats.org/drawingml/2006/main"/>
  </p:clrMapOvr>
</p:sld>
</file>