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75d13e1a3b4e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f5de9fefef43c8"/>
  </p:sldMasterIdLst>
  <p:sldIdLst>
    <p:sldId xmlns:r="http://schemas.openxmlformats.org/officeDocument/2006/relationships" id="256" r:id="R753a314a04094e99"/>
    <p:sldId xmlns:r="http://schemas.openxmlformats.org/officeDocument/2006/relationships" id="257" r:id="R4d46a579b88f48c0"/>
    <p:sldId xmlns:r="http://schemas.openxmlformats.org/officeDocument/2006/relationships" id="258" r:id="R65c9794b857f420f"/>
    <p:sldId xmlns:r="http://schemas.openxmlformats.org/officeDocument/2006/relationships" id="259" r:id="R843e2db8cebe48b0"/>
    <p:sldId xmlns:r="http://schemas.openxmlformats.org/officeDocument/2006/relationships" id="260" r:id="R6071110af37540cb"/>
    <p:sldId xmlns:r="http://schemas.openxmlformats.org/officeDocument/2006/relationships" id="261" r:id="R3b96fe140abf43a7"/>
    <p:sldId xmlns:r="http://schemas.openxmlformats.org/officeDocument/2006/relationships" id="262" r:id="Ra0aa1944275a4f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5de9fefef43c8" /><Relationship Type="http://schemas.openxmlformats.org/officeDocument/2006/relationships/slide" Target="/ppt/slides/slide1.xml" Id="R753a314a04094e99" /><Relationship Type="http://schemas.openxmlformats.org/officeDocument/2006/relationships/slide" Target="/ppt/slides/slide2.xml" Id="R4d46a579b88f48c0" /><Relationship Type="http://schemas.openxmlformats.org/officeDocument/2006/relationships/slide" Target="/ppt/slides/slide3.xml" Id="R65c9794b857f420f" /><Relationship Type="http://schemas.openxmlformats.org/officeDocument/2006/relationships/slide" Target="/ppt/slides/slide4.xml" Id="R843e2db8cebe48b0" /><Relationship Type="http://schemas.openxmlformats.org/officeDocument/2006/relationships/slide" Target="/ppt/slides/slide5.xml" Id="R6071110af37540cb" /><Relationship Type="http://schemas.openxmlformats.org/officeDocument/2006/relationships/slide" Target="/ppt/slides/slide6.xml" Id="R3b96fe140abf43a7" /><Relationship Type="http://schemas.openxmlformats.org/officeDocument/2006/relationships/slide" Target="/ppt/slides/slide7.xml" Id="Ra0aa1944275a4f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fe2af9f0e641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ebe0cc37148ea" /><Relationship Type="http://schemas.openxmlformats.org/officeDocument/2006/relationships/theme" Target="/ppt/slideMasters/theme/theme1.xml" Id="R982044546bce44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9ebe0cc37148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0e5bebcf5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451684ffc44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172e3310149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ef2b5f79645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201a485d54f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c2695d47444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02dc4e1d74e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NYLENDE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NYLENDE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29 922 666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30 090 721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Skogfaret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917 697 213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