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edf823d7e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c79dc5503471b"/>
  </p:sldMasterIdLst>
  <p:sldIdLst>
    <p:sldId xmlns:r="http://schemas.openxmlformats.org/officeDocument/2006/relationships" id="256" r:id="Rc7aef30f5af541a1"/>
    <p:sldId xmlns:r="http://schemas.openxmlformats.org/officeDocument/2006/relationships" id="257" r:id="R64d2f65909e04a94"/>
    <p:sldId xmlns:r="http://schemas.openxmlformats.org/officeDocument/2006/relationships" id="258" r:id="R10c6e99dec894e5e"/>
    <p:sldId xmlns:r="http://schemas.openxmlformats.org/officeDocument/2006/relationships" id="259" r:id="Re9b75c13f1884c05"/>
    <p:sldId xmlns:r="http://schemas.openxmlformats.org/officeDocument/2006/relationships" id="260" r:id="Rbf8b5b4f05664c2d"/>
    <p:sldId xmlns:r="http://schemas.openxmlformats.org/officeDocument/2006/relationships" id="261" r:id="R2053d2522f8745ba"/>
    <p:sldId xmlns:r="http://schemas.openxmlformats.org/officeDocument/2006/relationships" id="262" r:id="R331a603899c4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c79dc5503471b" /><Relationship Type="http://schemas.openxmlformats.org/officeDocument/2006/relationships/slide" Target="/ppt/slides/slide1.xml" Id="Rc7aef30f5af541a1" /><Relationship Type="http://schemas.openxmlformats.org/officeDocument/2006/relationships/slide" Target="/ppt/slides/slide2.xml" Id="R64d2f65909e04a94" /><Relationship Type="http://schemas.openxmlformats.org/officeDocument/2006/relationships/slide" Target="/ppt/slides/slide3.xml" Id="R10c6e99dec894e5e" /><Relationship Type="http://schemas.openxmlformats.org/officeDocument/2006/relationships/slide" Target="/ppt/slides/slide4.xml" Id="Re9b75c13f1884c05" /><Relationship Type="http://schemas.openxmlformats.org/officeDocument/2006/relationships/slide" Target="/ppt/slides/slide5.xml" Id="Rbf8b5b4f05664c2d" /><Relationship Type="http://schemas.openxmlformats.org/officeDocument/2006/relationships/slide" Target="/ppt/slides/slide6.xml" Id="R2053d2522f8745ba" /><Relationship Type="http://schemas.openxmlformats.org/officeDocument/2006/relationships/slide" Target="/ppt/slides/slide7.xml" Id="R331a603899c4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996c0fd98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2ce07206145ca" /><Relationship Type="http://schemas.openxmlformats.org/officeDocument/2006/relationships/theme" Target="/ppt/slideMasters/theme/theme1.xml" Id="R6e2a7e60ba0b44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72ce072061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18c44a36c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a9d85409c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3ce13326e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63ad17edd44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40f45e25b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6c0394cdb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a9fa580e0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 KRAFT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35 755 423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41 033 362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Jone Heggheim, Leiv Eiriksons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