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258dfa8f4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ff59111394457f"/>
  </p:sldMasterIdLst>
  <p:sldIdLst>
    <p:sldId xmlns:r="http://schemas.openxmlformats.org/officeDocument/2006/relationships" id="256" r:id="R2c2a5235fe3c4808"/>
    <p:sldId xmlns:r="http://schemas.openxmlformats.org/officeDocument/2006/relationships" id="257" r:id="Rbc8d8abb4cf34105"/>
    <p:sldId xmlns:r="http://schemas.openxmlformats.org/officeDocument/2006/relationships" id="258" r:id="R545b3bc4ce314ea8"/>
    <p:sldId xmlns:r="http://schemas.openxmlformats.org/officeDocument/2006/relationships" id="259" r:id="R3427714f7b864db6"/>
    <p:sldId xmlns:r="http://schemas.openxmlformats.org/officeDocument/2006/relationships" id="260" r:id="R1ea27752152e4496"/>
    <p:sldId xmlns:r="http://schemas.openxmlformats.org/officeDocument/2006/relationships" id="261" r:id="R666e72e3a4ee46c3"/>
    <p:sldId xmlns:r="http://schemas.openxmlformats.org/officeDocument/2006/relationships" id="262" r:id="R968821b8014b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f59111394457f" /><Relationship Type="http://schemas.openxmlformats.org/officeDocument/2006/relationships/slide" Target="/ppt/slides/slide1.xml" Id="R2c2a5235fe3c4808" /><Relationship Type="http://schemas.openxmlformats.org/officeDocument/2006/relationships/slide" Target="/ppt/slides/slide2.xml" Id="Rbc8d8abb4cf34105" /><Relationship Type="http://schemas.openxmlformats.org/officeDocument/2006/relationships/slide" Target="/ppt/slides/slide3.xml" Id="R545b3bc4ce314ea8" /><Relationship Type="http://schemas.openxmlformats.org/officeDocument/2006/relationships/slide" Target="/ppt/slides/slide4.xml" Id="R3427714f7b864db6" /><Relationship Type="http://schemas.openxmlformats.org/officeDocument/2006/relationships/slide" Target="/ppt/slides/slide5.xml" Id="R1ea27752152e4496" /><Relationship Type="http://schemas.openxmlformats.org/officeDocument/2006/relationships/slide" Target="/ppt/slides/slide6.xml" Id="R666e72e3a4ee46c3" /><Relationship Type="http://schemas.openxmlformats.org/officeDocument/2006/relationships/slide" Target="/ppt/slides/slide7.xml" Id="R968821b8014b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e218d0f20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5e9da39cd4fbb" /><Relationship Type="http://schemas.openxmlformats.org/officeDocument/2006/relationships/theme" Target="/ppt/slideMasters/theme/theme1.xml" Id="Rdb773f73d946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f5e9da39cd4f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3883e6af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055894568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b3fdbf8b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18f7302c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55b7cc193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bd7ee9cef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c809dd40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MULTILUFT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13 898 056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22 165 063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INVEST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THORKEL OLSEN INVEST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3188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917 786 321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