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025ed406a840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b398afbb624df9"/>
  </p:sldMasterIdLst>
  <p:sldIdLst>
    <p:sldId xmlns:r="http://schemas.openxmlformats.org/officeDocument/2006/relationships" id="256" r:id="Rd3574e011c304f8c"/>
    <p:sldId xmlns:r="http://schemas.openxmlformats.org/officeDocument/2006/relationships" id="257" r:id="R75e0936b74df4c78"/>
    <p:sldId xmlns:r="http://schemas.openxmlformats.org/officeDocument/2006/relationships" id="258" r:id="Rdc6a5d1c1d114f4a"/>
    <p:sldId xmlns:r="http://schemas.openxmlformats.org/officeDocument/2006/relationships" id="259" r:id="R2c7a5636ba4f469e"/>
    <p:sldId xmlns:r="http://schemas.openxmlformats.org/officeDocument/2006/relationships" id="260" r:id="R58ff02cbecf646b0"/>
    <p:sldId xmlns:r="http://schemas.openxmlformats.org/officeDocument/2006/relationships" id="261" r:id="Rb64325b4056e4c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b398afbb624df9" /><Relationship Type="http://schemas.openxmlformats.org/officeDocument/2006/relationships/slide" Target="/ppt/slides/slide1.xml" Id="Rd3574e011c304f8c" /><Relationship Type="http://schemas.openxmlformats.org/officeDocument/2006/relationships/slide" Target="/ppt/slides/slide2.xml" Id="R75e0936b74df4c78" /><Relationship Type="http://schemas.openxmlformats.org/officeDocument/2006/relationships/slide" Target="/ppt/slides/slide3.xml" Id="Rdc6a5d1c1d114f4a" /><Relationship Type="http://schemas.openxmlformats.org/officeDocument/2006/relationships/slide" Target="/ppt/slides/slide4.xml" Id="R2c7a5636ba4f469e" /><Relationship Type="http://schemas.openxmlformats.org/officeDocument/2006/relationships/slide" Target="/ppt/slides/slide5.xml" Id="R58ff02cbecf646b0" /><Relationship Type="http://schemas.openxmlformats.org/officeDocument/2006/relationships/slide" Target="/ppt/slides/slide6.xml" Id="Rb64325b4056e4c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361810de4743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68e98bc2741ba" /><Relationship Type="http://schemas.openxmlformats.org/officeDocument/2006/relationships/theme" Target="/ppt/slideMasters/theme/theme1.xml" Id="R02cf02841cea4a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b68e98bc2741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5cdfc1b414c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7a4ab605847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f9f95cc044e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3031d538f45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9b6ca98ae643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7f5595bf41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A-R HELGEMO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Arnt Roar Helgemo,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7387 Singsås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917 841 012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A-R HELGEMO HOLDING AS</a:t>
            </a:r>
          </a:p>
        </p:txBody>
      </p:sp>
    </p:spTree>
  </p:cSld>
  <p:clrMapOvr>
    <a:masterClrMapping xmlns:a="http://schemas.openxmlformats.org/drawingml/2006/main"/>
  </p:clrMapOvr>
</p:sld>
</file>