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f586eb52a43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235a878381472b"/>
  </p:sldMasterIdLst>
  <p:sldIdLst>
    <p:sldId xmlns:r="http://schemas.openxmlformats.org/officeDocument/2006/relationships" id="256" r:id="R99c3d54a6f524f7c"/>
    <p:sldId xmlns:r="http://schemas.openxmlformats.org/officeDocument/2006/relationships" id="257" r:id="Rea300cec9e9a4cc7"/>
    <p:sldId xmlns:r="http://schemas.openxmlformats.org/officeDocument/2006/relationships" id="258" r:id="R54b66d1848334480"/>
    <p:sldId xmlns:r="http://schemas.openxmlformats.org/officeDocument/2006/relationships" id="259" r:id="R17fa5e713fca4366"/>
    <p:sldId xmlns:r="http://schemas.openxmlformats.org/officeDocument/2006/relationships" id="260" r:id="Rc40ac8c9e6774a53"/>
    <p:sldId xmlns:r="http://schemas.openxmlformats.org/officeDocument/2006/relationships" id="261" r:id="R00b8a1b527d24729"/>
    <p:sldId xmlns:r="http://schemas.openxmlformats.org/officeDocument/2006/relationships" id="262" r:id="Rffb03975197448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35a878381472b" /><Relationship Type="http://schemas.openxmlformats.org/officeDocument/2006/relationships/slide" Target="/ppt/slides/slide1.xml" Id="R99c3d54a6f524f7c" /><Relationship Type="http://schemas.openxmlformats.org/officeDocument/2006/relationships/slide" Target="/ppt/slides/slide2.xml" Id="Rea300cec9e9a4cc7" /><Relationship Type="http://schemas.openxmlformats.org/officeDocument/2006/relationships/slide" Target="/ppt/slides/slide3.xml" Id="R54b66d1848334480" /><Relationship Type="http://schemas.openxmlformats.org/officeDocument/2006/relationships/slide" Target="/ppt/slides/slide4.xml" Id="R17fa5e713fca4366" /><Relationship Type="http://schemas.openxmlformats.org/officeDocument/2006/relationships/slide" Target="/ppt/slides/slide5.xml" Id="Rc40ac8c9e6774a53" /><Relationship Type="http://schemas.openxmlformats.org/officeDocument/2006/relationships/slide" Target="/ppt/slides/slide6.xml" Id="R00b8a1b527d24729" /><Relationship Type="http://schemas.openxmlformats.org/officeDocument/2006/relationships/slide" Target="/ppt/slides/slide7.xml" Id="Rffb03975197448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a7882e7cd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6a650648c480b" /><Relationship Type="http://schemas.openxmlformats.org/officeDocument/2006/relationships/theme" Target="/ppt/slideMasters/theme/theme1.xml" Id="Rc8ee55c856e44d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e6a650648c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2a98e690c49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8217b06bf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9358afa51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ebff6c6c3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efa3f015242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882804fb7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343b6bbee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