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9c013b45d041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53021a6464055"/>
  </p:sldMasterIdLst>
  <p:sldIdLst>
    <p:sldId xmlns:r="http://schemas.openxmlformats.org/officeDocument/2006/relationships" id="256" r:id="R2719e9a28bf44274"/>
    <p:sldId xmlns:r="http://schemas.openxmlformats.org/officeDocument/2006/relationships" id="257" r:id="R025982dd01c9451c"/>
    <p:sldId xmlns:r="http://schemas.openxmlformats.org/officeDocument/2006/relationships" id="258" r:id="R666be9316c7d49b3"/>
    <p:sldId xmlns:r="http://schemas.openxmlformats.org/officeDocument/2006/relationships" id="259" r:id="Reaba603bc35f44f5"/>
    <p:sldId xmlns:r="http://schemas.openxmlformats.org/officeDocument/2006/relationships" id="260" r:id="Rc536b26f137f437f"/>
    <p:sldId xmlns:r="http://schemas.openxmlformats.org/officeDocument/2006/relationships" id="261" r:id="R25c2f54b103f4547"/>
    <p:sldId xmlns:r="http://schemas.openxmlformats.org/officeDocument/2006/relationships" id="262" r:id="Rb949c54b5ab3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53021a6464055" /><Relationship Type="http://schemas.openxmlformats.org/officeDocument/2006/relationships/slide" Target="/ppt/slides/slide1.xml" Id="R2719e9a28bf44274" /><Relationship Type="http://schemas.openxmlformats.org/officeDocument/2006/relationships/slide" Target="/ppt/slides/slide2.xml" Id="R025982dd01c9451c" /><Relationship Type="http://schemas.openxmlformats.org/officeDocument/2006/relationships/slide" Target="/ppt/slides/slide3.xml" Id="R666be9316c7d49b3" /><Relationship Type="http://schemas.openxmlformats.org/officeDocument/2006/relationships/slide" Target="/ppt/slides/slide4.xml" Id="Reaba603bc35f44f5" /><Relationship Type="http://schemas.openxmlformats.org/officeDocument/2006/relationships/slide" Target="/ppt/slides/slide5.xml" Id="Rc536b26f137f437f" /><Relationship Type="http://schemas.openxmlformats.org/officeDocument/2006/relationships/slide" Target="/ppt/slides/slide6.xml" Id="R25c2f54b103f4547" /><Relationship Type="http://schemas.openxmlformats.org/officeDocument/2006/relationships/slide" Target="/ppt/slides/slide7.xml" Id="Rb949c54b5ab3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c6ab0420541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7a470973c4003" /><Relationship Type="http://schemas.openxmlformats.org/officeDocument/2006/relationships/theme" Target="/ppt/slideMasters/theme/theme1.xml" Id="R8a20e2a28ec844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87a470973c40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219c0da3744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16f80a396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b7db25bc541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dfdcf507b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445a961e3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351f78175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8d7c6464946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SKARE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SKARE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47 138 114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48 231 301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FRANTZEN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