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899954e06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85a37ce204dd0"/>
  </p:sldMasterIdLst>
  <p:sldIdLst>
    <p:sldId xmlns:r="http://schemas.openxmlformats.org/officeDocument/2006/relationships" id="256" r:id="Rd9c77c14989e40d4"/>
    <p:sldId xmlns:r="http://schemas.openxmlformats.org/officeDocument/2006/relationships" id="257" r:id="R4a41dd0b8713451d"/>
    <p:sldId xmlns:r="http://schemas.openxmlformats.org/officeDocument/2006/relationships" id="258" r:id="R9a05cfdd82c848a3"/>
    <p:sldId xmlns:r="http://schemas.openxmlformats.org/officeDocument/2006/relationships" id="259" r:id="R25d40de0eafd47ce"/>
    <p:sldId xmlns:r="http://schemas.openxmlformats.org/officeDocument/2006/relationships" id="260" r:id="R6553b2c884d94558"/>
    <p:sldId xmlns:r="http://schemas.openxmlformats.org/officeDocument/2006/relationships" id="261" r:id="Ree120144a0724c2f"/>
    <p:sldId xmlns:r="http://schemas.openxmlformats.org/officeDocument/2006/relationships" id="262" r:id="R40e56e0259cc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85a37ce204dd0" /><Relationship Type="http://schemas.openxmlformats.org/officeDocument/2006/relationships/slide" Target="/ppt/slides/slide1.xml" Id="Rd9c77c14989e40d4" /><Relationship Type="http://schemas.openxmlformats.org/officeDocument/2006/relationships/slide" Target="/ppt/slides/slide2.xml" Id="R4a41dd0b8713451d" /><Relationship Type="http://schemas.openxmlformats.org/officeDocument/2006/relationships/slide" Target="/ppt/slides/slide3.xml" Id="R9a05cfdd82c848a3" /><Relationship Type="http://schemas.openxmlformats.org/officeDocument/2006/relationships/slide" Target="/ppt/slides/slide4.xml" Id="R25d40de0eafd47ce" /><Relationship Type="http://schemas.openxmlformats.org/officeDocument/2006/relationships/slide" Target="/ppt/slides/slide5.xml" Id="R6553b2c884d94558" /><Relationship Type="http://schemas.openxmlformats.org/officeDocument/2006/relationships/slide" Target="/ppt/slides/slide6.xml" Id="Ree120144a0724c2f" /><Relationship Type="http://schemas.openxmlformats.org/officeDocument/2006/relationships/slide" Target="/ppt/slides/slide7.xml" Id="R40e56e0259cc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1e1894f9b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2e47df2ff469d" /><Relationship Type="http://schemas.openxmlformats.org/officeDocument/2006/relationships/theme" Target="/ppt/slideMasters/theme/theme1.xml" Id="Rb0396e5b838c4e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2e47df2ff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d0822f6c5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70f611125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51dff866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a1f7bb2e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54bc52bb7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da5b9c839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53049d7a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DØVIK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9 889 418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Venstøphøgda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