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037e7ed20d47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1bef5ffb7c4e1f"/>
  </p:sldMasterIdLst>
  <p:sldIdLst>
    <p:sldId xmlns:r="http://schemas.openxmlformats.org/officeDocument/2006/relationships" id="256" r:id="R42c4547eb0854246"/>
    <p:sldId xmlns:r="http://schemas.openxmlformats.org/officeDocument/2006/relationships" id="257" r:id="R715340ba3f994c38"/>
    <p:sldId xmlns:r="http://schemas.openxmlformats.org/officeDocument/2006/relationships" id="258" r:id="R7554d3982b8f4e63"/>
    <p:sldId xmlns:r="http://schemas.openxmlformats.org/officeDocument/2006/relationships" id="259" r:id="Rb6db320e05b243b7"/>
    <p:sldId xmlns:r="http://schemas.openxmlformats.org/officeDocument/2006/relationships" id="260" r:id="R4517e766650d48ba"/>
    <p:sldId xmlns:r="http://schemas.openxmlformats.org/officeDocument/2006/relationships" id="261" r:id="Ra3d6c652c5fe4e1d"/>
    <p:sldId xmlns:r="http://schemas.openxmlformats.org/officeDocument/2006/relationships" id="262" r:id="R85fdad6197144d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bef5ffb7c4e1f" /><Relationship Type="http://schemas.openxmlformats.org/officeDocument/2006/relationships/slide" Target="/ppt/slides/slide1.xml" Id="R42c4547eb0854246" /><Relationship Type="http://schemas.openxmlformats.org/officeDocument/2006/relationships/slide" Target="/ppt/slides/slide2.xml" Id="R715340ba3f994c38" /><Relationship Type="http://schemas.openxmlformats.org/officeDocument/2006/relationships/slide" Target="/ppt/slides/slide3.xml" Id="R7554d3982b8f4e63" /><Relationship Type="http://schemas.openxmlformats.org/officeDocument/2006/relationships/slide" Target="/ppt/slides/slide4.xml" Id="Rb6db320e05b243b7" /><Relationship Type="http://schemas.openxmlformats.org/officeDocument/2006/relationships/slide" Target="/ppt/slides/slide5.xml" Id="R4517e766650d48ba" /><Relationship Type="http://schemas.openxmlformats.org/officeDocument/2006/relationships/slide" Target="/ppt/slides/slide6.xml" Id="Ra3d6c652c5fe4e1d" /><Relationship Type="http://schemas.openxmlformats.org/officeDocument/2006/relationships/slide" Target="/ppt/slides/slide7.xml" Id="R85fdad6197144d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f034e479649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46c1571164f05" /><Relationship Type="http://schemas.openxmlformats.org/officeDocument/2006/relationships/theme" Target="/ppt/slideMasters/theme/theme1.xml" Id="R4b84e81777a240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d46c1571164f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8946b02304d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29fc28f9049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4d53c392240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5628e6fab4a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06eedead040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752feb3624c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97b4ea52b4c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INVESTOR VEI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INVESTOR VEI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244 132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15 074 962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49 925 714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50 013 670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EIDISSEN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Skeidtoppen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918 297 421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