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0bd5906ebe40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f5c8ced69e4a17"/>
  </p:sldMasterIdLst>
  <p:sldIdLst>
    <p:sldId xmlns:r="http://schemas.openxmlformats.org/officeDocument/2006/relationships" id="256" r:id="Rdbc5c02c5a734515"/>
    <p:sldId xmlns:r="http://schemas.openxmlformats.org/officeDocument/2006/relationships" id="257" r:id="R5545c43509a742fa"/>
    <p:sldId xmlns:r="http://schemas.openxmlformats.org/officeDocument/2006/relationships" id="258" r:id="R31283ef64af54774"/>
    <p:sldId xmlns:r="http://schemas.openxmlformats.org/officeDocument/2006/relationships" id="259" r:id="Rbff1dee043714be7"/>
    <p:sldId xmlns:r="http://schemas.openxmlformats.org/officeDocument/2006/relationships" id="260" r:id="R52ebdff24d5f44d0"/>
    <p:sldId xmlns:r="http://schemas.openxmlformats.org/officeDocument/2006/relationships" id="261" r:id="Rbdcb477c0f594ec6"/>
    <p:sldId xmlns:r="http://schemas.openxmlformats.org/officeDocument/2006/relationships" id="262" r:id="R3dab2ebd7ef240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5c8ced69e4a17" /><Relationship Type="http://schemas.openxmlformats.org/officeDocument/2006/relationships/slide" Target="/ppt/slides/slide1.xml" Id="Rdbc5c02c5a734515" /><Relationship Type="http://schemas.openxmlformats.org/officeDocument/2006/relationships/slide" Target="/ppt/slides/slide2.xml" Id="R5545c43509a742fa" /><Relationship Type="http://schemas.openxmlformats.org/officeDocument/2006/relationships/slide" Target="/ppt/slides/slide3.xml" Id="R31283ef64af54774" /><Relationship Type="http://schemas.openxmlformats.org/officeDocument/2006/relationships/slide" Target="/ppt/slides/slide4.xml" Id="Rbff1dee043714be7" /><Relationship Type="http://schemas.openxmlformats.org/officeDocument/2006/relationships/slide" Target="/ppt/slides/slide5.xml" Id="R52ebdff24d5f44d0" /><Relationship Type="http://schemas.openxmlformats.org/officeDocument/2006/relationships/slide" Target="/ppt/slides/slide6.xml" Id="Rbdcb477c0f594ec6" /><Relationship Type="http://schemas.openxmlformats.org/officeDocument/2006/relationships/slide" Target="/ppt/slides/slide7.xml" Id="R3dab2ebd7ef240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13ecc07a34f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fe59cd3bf4777" /><Relationship Type="http://schemas.openxmlformats.org/officeDocument/2006/relationships/theme" Target="/ppt/slideMasters/theme/theme1.xml" Id="R1865c2cac18d4b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7fe59cd3bf47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fe4d3e1cc4f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26eee098045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cef9c49d944d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149029e444c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964870d2d4f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75c707c2243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7b529accf49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SELANDER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SELANDER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1 117 140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ALEXANDER SELANDER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3269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918 595 821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SELANDER AS</a:t>
            </a:r>
          </a:p>
        </p:txBody>
      </p:sp>
    </p:spTree>
  </p:cSld>
  <p:clrMapOvr>
    <a:masterClrMapping xmlns:a="http://schemas.openxmlformats.org/drawingml/2006/main"/>
  </p:clrMapOvr>
</p:sld>
</file>