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72b7a9693544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c7ad5f33e545c4"/>
  </p:sldMasterIdLst>
  <p:sldIdLst>
    <p:sldId xmlns:r="http://schemas.openxmlformats.org/officeDocument/2006/relationships" id="256" r:id="Rb57455d3ded342d8"/>
    <p:sldId xmlns:r="http://schemas.openxmlformats.org/officeDocument/2006/relationships" id="257" r:id="R38ea5c6c3ed14c30"/>
    <p:sldId xmlns:r="http://schemas.openxmlformats.org/officeDocument/2006/relationships" id="258" r:id="R9d0f985f884b4394"/>
    <p:sldId xmlns:r="http://schemas.openxmlformats.org/officeDocument/2006/relationships" id="259" r:id="R94931abaf5644165"/>
    <p:sldId xmlns:r="http://schemas.openxmlformats.org/officeDocument/2006/relationships" id="260" r:id="R8e8a020c2f8244f2"/>
    <p:sldId xmlns:r="http://schemas.openxmlformats.org/officeDocument/2006/relationships" id="261" r:id="Rd9607fe68e5c4eb1"/>
    <p:sldId xmlns:r="http://schemas.openxmlformats.org/officeDocument/2006/relationships" id="262" r:id="R17dec936211c49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c7ad5f33e545c4" /><Relationship Type="http://schemas.openxmlformats.org/officeDocument/2006/relationships/slide" Target="/ppt/slides/slide1.xml" Id="Rb57455d3ded342d8" /><Relationship Type="http://schemas.openxmlformats.org/officeDocument/2006/relationships/slide" Target="/ppt/slides/slide2.xml" Id="R38ea5c6c3ed14c30" /><Relationship Type="http://schemas.openxmlformats.org/officeDocument/2006/relationships/slide" Target="/ppt/slides/slide3.xml" Id="R9d0f985f884b4394" /><Relationship Type="http://schemas.openxmlformats.org/officeDocument/2006/relationships/slide" Target="/ppt/slides/slide4.xml" Id="R94931abaf5644165" /><Relationship Type="http://schemas.openxmlformats.org/officeDocument/2006/relationships/slide" Target="/ppt/slides/slide5.xml" Id="R8e8a020c2f8244f2" /><Relationship Type="http://schemas.openxmlformats.org/officeDocument/2006/relationships/slide" Target="/ppt/slides/slide6.xml" Id="Rd9607fe68e5c4eb1" /><Relationship Type="http://schemas.openxmlformats.org/officeDocument/2006/relationships/slide" Target="/ppt/slides/slide7.xml" Id="R17dec936211c49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a58edfbbe44b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f855bdf354b3e" /><Relationship Type="http://schemas.openxmlformats.org/officeDocument/2006/relationships/theme" Target="/ppt/slideMasters/theme/theme1.xml" Id="R8518adc22c3640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bf855bdf354b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89d8d140f49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ae27b354442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f8b7934f34b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b724d07c54c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e058fd0fa43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104fe1325c48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557d348c44f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MAGIC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MAGIC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329 784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4 877 755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4 877 755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GULLAKSEN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MIRELLA GULLAKSEN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Svoldergata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918 852 913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