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609100dcd9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ba075e0874423"/>
  </p:sldMasterIdLst>
  <p:sldIdLst>
    <p:sldId xmlns:r="http://schemas.openxmlformats.org/officeDocument/2006/relationships" id="256" r:id="Rd95dd0b6a56e4127"/>
    <p:sldId xmlns:r="http://schemas.openxmlformats.org/officeDocument/2006/relationships" id="257" r:id="Readbff19519b49f4"/>
    <p:sldId xmlns:r="http://schemas.openxmlformats.org/officeDocument/2006/relationships" id="258" r:id="R5d6c937d40a143b8"/>
    <p:sldId xmlns:r="http://schemas.openxmlformats.org/officeDocument/2006/relationships" id="259" r:id="R6f6ef2c65cda4f04"/>
    <p:sldId xmlns:r="http://schemas.openxmlformats.org/officeDocument/2006/relationships" id="260" r:id="Rac1513887d7e43e6"/>
    <p:sldId xmlns:r="http://schemas.openxmlformats.org/officeDocument/2006/relationships" id="261" r:id="R07d1346e38864d9a"/>
    <p:sldId xmlns:r="http://schemas.openxmlformats.org/officeDocument/2006/relationships" id="262" r:id="R560642ab37f0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ba075e0874423" /><Relationship Type="http://schemas.openxmlformats.org/officeDocument/2006/relationships/slide" Target="/ppt/slides/slide1.xml" Id="Rd95dd0b6a56e4127" /><Relationship Type="http://schemas.openxmlformats.org/officeDocument/2006/relationships/slide" Target="/ppt/slides/slide2.xml" Id="Readbff19519b49f4" /><Relationship Type="http://schemas.openxmlformats.org/officeDocument/2006/relationships/slide" Target="/ppt/slides/slide3.xml" Id="R5d6c937d40a143b8" /><Relationship Type="http://schemas.openxmlformats.org/officeDocument/2006/relationships/slide" Target="/ppt/slides/slide4.xml" Id="R6f6ef2c65cda4f04" /><Relationship Type="http://schemas.openxmlformats.org/officeDocument/2006/relationships/slide" Target="/ppt/slides/slide5.xml" Id="Rac1513887d7e43e6" /><Relationship Type="http://schemas.openxmlformats.org/officeDocument/2006/relationships/slide" Target="/ppt/slides/slide6.xml" Id="R07d1346e38864d9a" /><Relationship Type="http://schemas.openxmlformats.org/officeDocument/2006/relationships/slide" Target="/ppt/slides/slide7.xml" Id="R560642ab37f0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5d2210384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85b60dfe8465d" /><Relationship Type="http://schemas.openxmlformats.org/officeDocument/2006/relationships/theme" Target="/ppt/slideMasters/theme/theme1.xml" Id="R0dcad42836dd4d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485b60dfe8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76a774de4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2e885ba2d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eda083f904f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e01bf82d4e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d59200eab42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7162dade4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adf888e27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