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f5544b221a42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e7a6e7402d4bbb"/>
  </p:sldMasterIdLst>
  <p:sldIdLst>
    <p:sldId xmlns:r="http://schemas.openxmlformats.org/officeDocument/2006/relationships" id="256" r:id="R1fea10a613e4458a"/>
    <p:sldId xmlns:r="http://schemas.openxmlformats.org/officeDocument/2006/relationships" id="257" r:id="R72c14bf1e214491f"/>
    <p:sldId xmlns:r="http://schemas.openxmlformats.org/officeDocument/2006/relationships" id="258" r:id="R2d44b250a72a42ab"/>
    <p:sldId xmlns:r="http://schemas.openxmlformats.org/officeDocument/2006/relationships" id="259" r:id="R9aa8fa406b624f31"/>
    <p:sldId xmlns:r="http://schemas.openxmlformats.org/officeDocument/2006/relationships" id="260" r:id="R68bf573bafda4a94"/>
    <p:sldId xmlns:r="http://schemas.openxmlformats.org/officeDocument/2006/relationships" id="261" r:id="Rd1e04bd4a4884a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e7a6e7402d4bbb" /><Relationship Type="http://schemas.openxmlformats.org/officeDocument/2006/relationships/slide" Target="/ppt/slides/slide1.xml" Id="R1fea10a613e4458a" /><Relationship Type="http://schemas.openxmlformats.org/officeDocument/2006/relationships/slide" Target="/ppt/slides/slide2.xml" Id="R72c14bf1e214491f" /><Relationship Type="http://schemas.openxmlformats.org/officeDocument/2006/relationships/slide" Target="/ppt/slides/slide3.xml" Id="R2d44b250a72a42ab" /><Relationship Type="http://schemas.openxmlformats.org/officeDocument/2006/relationships/slide" Target="/ppt/slides/slide4.xml" Id="R9aa8fa406b624f31" /><Relationship Type="http://schemas.openxmlformats.org/officeDocument/2006/relationships/slide" Target="/ppt/slides/slide5.xml" Id="R68bf573bafda4a94" /><Relationship Type="http://schemas.openxmlformats.org/officeDocument/2006/relationships/slide" Target="/ppt/slides/slide6.xml" Id="Rd1e04bd4a4884a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ac2cbb6f8941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6b0c831884717" /><Relationship Type="http://schemas.openxmlformats.org/officeDocument/2006/relationships/theme" Target="/ppt/slideMasters/theme/theme1.xml" Id="Re8f4e25ae2f243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f6b0c8318847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4f78bb3f24b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7dc44906943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b0a1417cc4e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51699121149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ec8b8b19d4f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0620eab4d45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STOREBRAND GLOBAL OPTIMISED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STOREBRAND GLOBAL OPTIMISED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−54 551 383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907 030 472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15 806 753 973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15 818 964 907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919 080 000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