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4ff508696a4d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237de327954a32"/>
  </p:sldMasterIdLst>
  <p:sldIdLst>
    <p:sldId xmlns:r="http://schemas.openxmlformats.org/officeDocument/2006/relationships" id="256" r:id="Rf1a8361a97574793"/>
    <p:sldId xmlns:r="http://schemas.openxmlformats.org/officeDocument/2006/relationships" id="257" r:id="R8400c73906d14fdc"/>
    <p:sldId xmlns:r="http://schemas.openxmlformats.org/officeDocument/2006/relationships" id="258" r:id="Rd378ea7ded2b4f88"/>
    <p:sldId xmlns:r="http://schemas.openxmlformats.org/officeDocument/2006/relationships" id="259" r:id="R204ae4cb019b47f0"/>
    <p:sldId xmlns:r="http://schemas.openxmlformats.org/officeDocument/2006/relationships" id="260" r:id="R984f374ae5d8412d"/>
    <p:sldId xmlns:r="http://schemas.openxmlformats.org/officeDocument/2006/relationships" id="261" r:id="R71cbd535d3b34693"/>
    <p:sldId xmlns:r="http://schemas.openxmlformats.org/officeDocument/2006/relationships" id="262" r:id="Rf48ea6d8a9ba4e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237de327954a32" /><Relationship Type="http://schemas.openxmlformats.org/officeDocument/2006/relationships/slide" Target="/ppt/slides/slide1.xml" Id="Rf1a8361a97574793" /><Relationship Type="http://schemas.openxmlformats.org/officeDocument/2006/relationships/slide" Target="/ppt/slides/slide2.xml" Id="R8400c73906d14fdc" /><Relationship Type="http://schemas.openxmlformats.org/officeDocument/2006/relationships/slide" Target="/ppt/slides/slide3.xml" Id="Rd378ea7ded2b4f88" /><Relationship Type="http://schemas.openxmlformats.org/officeDocument/2006/relationships/slide" Target="/ppt/slides/slide4.xml" Id="R204ae4cb019b47f0" /><Relationship Type="http://schemas.openxmlformats.org/officeDocument/2006/relationships/slide" Target="/ppt/slides/slide5.xml" Id="R984f374ae5d8412d" /><Relationship Type="http://schemas.openxmlformats.org/officeDocument/2006/relationships/slide" Target="/ppt/slides/slide6.xml" Id="R71cbd535d3b34693" /><Relationship Type="http://schemas.openxmlformats.org/officeDocument/2006/relationships/slide" Target="/ppt/slides/slide7.xml" Id="Rf48ea6d8a9ba4e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6fc7bf4f9742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b1399b88f4708" /><Relationship Type="http://schemas.openxmlformats.org/officeDocument/2006/relationships/theme" Target="/ppt/slideMasters/theme/theme1.xml" Id="Re07ffc18adff4b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4b1399b88f47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c7fa7df9640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0f6181de048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392ebe8184c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e55dffa7d41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0119358f147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e03eabde54b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4400043c54c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TRINTIN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TRINTIN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672 032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4 158 497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4 181 733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THRINE HELEN HOEL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Thrine Hoel, Glostrupveien 123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919 082 186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