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8f1ffd87c042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90c11f3c984e99"/>
  </p:sldMasterIdLst>
  <p:sldIdLst>
    <p:sldId xmlns:r="http://schemas.openxmlformats.org/officeDocument/2006/relationships" id="256" r:id="R22e2ce6923864a43"/>
    <p:sldId xmlns:r="http://schemas.openxmlformats.org/officeDocument/2006/relationships" id="257" r:id="Rd8658c478eed4da7"/>
    <p:sldId xmlns:r="http://schemas.openxmlformats.org/officeDocument/2006/relationships" id="258" r:id="R1c979bc8d8b8408c"/>
    <p:sldId xmlns:r="http://schemas.openxmlformats.org/officeDocument/2006/relationships" id="259" r:id="R2beec3ba9c8b493b"/>
    <p:sldId xmlns:r="http://schemas.openxmlformats.org/officeDocument/2006/relationships" id="260" r:id="Ra38ec38d98354e95"/>
    <p:sldId xmlns:r="http://schemas.openxmlformats.org/officeDocument/2006/relationships" id="261" r:id="R5c2fd468ebd14a24"/>
    <p:sldId xmlns:r="http://schemas.openxmlformats.org/officeDocument/2006/relationships" id="262" r:id="Rfe0c454188b24c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90c11f3c984e99" /><Relationship Type="http://schemas.openxmlformats.org/officeDocument/2006/relationships/slide" Target="/ppt/slides/slide1.xml" Id="R22e2ce6923864a43" /><Relationship Type="http://schemas.openxmlformats.org/officeDocument/2006/relationships/slide" Target="/ppt/slides/slide2.xml" Id="Rd8658c478eed4da7" /><Relationship Type="http://schemas.openxmlformats.org/officeDocument/2006/relationships/slide" Target="/ppt/slides/slide3.xml" Id="R1c979bc8d8b8408c" /><Relationship Type="http://schemas.openxmlformats.org/officeDocument/2006/relationships/slide" Target="/ppt/slides/slide4.xml" Id="R2beec3ba9c8b493b" /><Relationship Type="http://schemas.openxmlformats.org/officeDocument/2006/relationships/slide" Target="/ppt/slides/slide5.xml" Id="Ra38ec38d98354e95" /><Relationship Type="http://schemas.openxmlformats.org/officeDocument/2006/relationships/slide" Target="/ppt/slides/slide6.xml" Id="R5c2fd468ebd14a24" /><Relationship Type="http://schemas.openxmlformats.org/officeDocument/2006/relationships/slide" Target="/ppt/slides/slide7.xml" Id="Rfe0c454188b24c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32a44e26c741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91fbbb34c4927" /><Relationship Type="http://schemas.openxmlformats.org/officeDocument/2006/relationships/theme" Target="/ppt/slideMasters/theme/theme1.xml" Id="R4eaf30a1ba9a4e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c91fbbb34c49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8ac761d9142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d13231a554a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29c8dba0c47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3505f05f54b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31bb069c841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f60ca037847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ead0d3e5741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RADAR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RADAR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−417 973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4 988 250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36 095 642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39 158 548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OLAV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919 086 874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