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c5f78062f842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194785f9fc4add"/>
  </p:sldMasterIdLst>
  <p:sldIdLst>
    <p:sldId xmlns:r="http://schemas.openxmlformats.org/officeDocument/2006/relationships" id="256" r:id="R411d21d9ae4c48a5"/>
    <p:sldId xmlns:r="http://schemas.openxmlformats.org/officeDocument/2006/relationships" id="257" r:id="R2fe1367444654010"/>
    <p:sldId xmlns:r="http://schemas.openxmlformats.org/officeDocument/2006/relationships" id="258" r:id="Rdcf48182096648bc"/>
    <p:sldId xmlns:r="http://schemas.openxmlformats.org/officeDocument/2006/relationships" id="259" r:id="R571f1af50b294334"/>
    <p:sldId xmlns:r="http://schemas.openxmlformats.org/officeDocument/2006/relationships" id="260" r:id="Rc816602d2eb84345"/>
    <p:sldId xmlns:r="http://schemas.openxmlformats.org/officeDocument/2006/relationships" id="261" r:id="R6c9ba2c696b64c48"/>
    <p:sldId xmlns:r="http://schemas.openxmlformats.org/officeDocument/2006/relationships" id="262" r:id="Re875e48650a140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194785f9fc4add" /><Relationship Type="http://schemas.openxmlformats.org/officeDocument/2006/relationships/slide" Target="/ppt/slides/slide1.xml" Id="R411d21d9ae4c48a5" /><Relationship Type="http://schemas.openxmlformats.org/officeDocument/2006/relationships/slide" Target="/ppt/slides/slide2.xml" Id="R2fe1367444654010" /><Relationship Type="http://schemas.openxmlformats.org/officeDocument/2006/relationships/slide" Target="/ppt/slides/slide3.xml" Id="Rdcf48182096648bc" /><Relationship Type="http://schemas.openxmlformats.org/officeDocument/2006/relationships/slide" Target="/ppt/slides/slide4.xml" Id="R571f1af50b294334" /><Relationship Type="http://schemas.openxmlformats.org/officeDocument/2006/relationships/slide" Target="/ppt/slides/slide5.xml" Id="Rc816602d2eb84345" /><Relationship Type="http://schemas.openxmlformats.org/officeDocument/2006/relationships/slide" Target="/ppt/slides/slide6.xml" Id="R6c9ba2c696b64c48" /><Relationship Type="http://schemas.openxmlformats.org/officeDocument/2006/relationships/slide" Target="/ppt/slides/slide7.xml" Id="Re875e48650a140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52f7a8207843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5b7af04094849" /><Relationship Type="http://schemas.openxmlformats.org/officeDocument/2006/relationships/theme" Target="/ppt/slideMasters/theme/theme1.xml" Id="Rb376a7b2641f4b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65b7af040948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37fd1e7324f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6b5eda2a940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dc6a3f98146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37632f9cd42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1decca1b44d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81b7f171943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246c72e2441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SOLICITU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SOLICITU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311 410 413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275 939 154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275 029 814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233 932 996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253 725 792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MARCHFIRST INVEST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GEMS EIENDOM AS  –  17,3 %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SOLICITU AS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 GLORIA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FERMIN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NIMROD HOLDING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Munkedamsveien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919 087 080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