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61ebc8b9fe4f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34170e372e40ee"/>
  </p:sldMasterIdLst>
  <p:sldIdLst>
    <p:sldId xmlns:r="http://schemas.openxmlformats.org/officeDocument/2006/relationships" id="256" r:id="Rc6ebce16cbdd4666"/>
    <p:sldId xmlns:r="http://schemas.openxmlformats.org/officeDocument/2006/relationships" id="257" r:id="Rfc6e2a9d2ff04fe9"/>
    <p:sldId xmlns:r="http://schemas.openxmlformats.org/officeDocument/2006/relationships" id="258" r:id="Rb0a40043adfc43d7"/>
    <p:sldId xmlns:r="http://schemas.openxmlformats.org/officeDocument/2006/relationships" id="259" r:id="R32049b24c4104bea"/>
    <p:sldId xmlns:r="http://schemas.openxmlformats.org/officeDocument/2006/relationships" id="260" r:id="Rcaa68c6bd44f408b"/>
    <p:sldId xmlns:r="http://schemas.openxmlformats.org/officeDocument/2006/relationships" id="261" r:id="Re2756f133c8447f8"/>
    <p:sldId xmlns:r="http://schemas.openxmlformats.org/officeDocument/2006/relationships" id="262" r:id="R622f15732faa4a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34170e372e40ee" /><Relationship Type="http://schemas.openxmlformats.org/officeDocument/2006/relationships/slide" Target="/ppt/slides/slide1.xml" Id="Rc6ebce16cbdd4666" /><Relationship Type="http://schemas.openxmlformats.org/officeDocument/2006/relationships/slide" Target="/ppt/slides/slide2.xml" Id="Rfc6e2a9d2ff04fe9" /><Relationship Type="http://schemas.openxmlformats.org/officeDocument/2006/relationships/slide" Target="/ppt/slides/slide3.xml" Id="Rb0a40043adfc43d7" /><Relationship Type="http://schemas.openxmlformats.org/officeDocument/2006/relationships/slide" Target="/ppt/slides/slide4.xml" Id="R32049b24c4104bea" /><Relationship Type="http://schemas.openxmlformats.org/officeDocument/2006/relationships/slide" Target="/ppt/slides/slide5.xml" Id="Rcaa68c6bd44f408b" /><Relationship Type="http://schemas.openxmlformats.org/officeDocument/2006/relationships/slide" Target="/ppt/slides/slide6.xml" Id="Re2756f133c8447f8" /><Relationship Type="http://schemas.openxmlformats.org/officeDocument/2006/relationships/slide" Target="/ppt/slides/slide7.xml" Id="R622f15732faa4a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bb36f7fdcb48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265e6267d43e3" /><Relationship Type="http://schemas.openxmlformats.org/officeDocument/2006/relationships/theme" Target="/ppt/slideMasters/theme/theme1.xml" Id="R42d6951d35934e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a265e6267d43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cb094d65b4d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2f05c4c7e4f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0ab57c8ef45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4c43f77a24f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8416132384a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8d26eaf414b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c1dda055643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SJAAND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SJAAND INVEST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190 193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1 722 878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SJAASTAD ANDREASSEN  –  47,4 %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ANDREAS ANDREASSEN  –  40,9 %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MARIE SJAASTAD ANDREASSEN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BJØRNHAUG ANDREASSEN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RAKEL SJAASTAD ANDREASSEN  –  2,6 %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Vestmarkveien 131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919 280 913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SJAAND INVEST AS</a:t>
            </a:r>
          </a:p>
        </p:txBody>
      </p:sp>
    </p:spTree>
  </p:cSld>
  <p:clrMapOvr>
    <a:masterClrMapping xmlns:a="http://schemas.openxmlformats.org/drawingml/2006/main"/>
  </p:clrMapOvr>
</p:sld>
</file>