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e9c1b10d4449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aab7706a9b416a"/>
  </p:sldMasterIdLst>
  <p:sldIdLst>
    <p:sldId xmlns:r="http://schemas.openxmlformats.org/officeDocument/2006/relationships" id="256" r:id="Rbdcc192336d24cb0"/>
    <p:sldId xmlns:r="http://schemas.openxmlformats.org/officeDocument/2006/relationships" id="257" r:id="Rd623b0c53f9548c1"/>
    <p:sldId xmlns:r="http://schemas.openxmlformats.org/officeDocument/2006/relationships" id="258" r:id="Rbaee945a03c94671"/>
    <p:sldId xmlns:r="http://schemas.openxmlformats.org/officeDocument/2006/relationships" id="259" r:id="Rb170713e47264455"/>
    <p:sldId xmlns:r="http://schemas.openxmlformats.org/officeDocument/2006/relationships" id="260" r:id="R8269740b749546f2"/>
    <p:sldId xmlns:r="http://schemas.openxmlformats.org/officeDocument/2006/relationships" id="261" r:id="R0d5052e260cc42c3"/>
    <p:sldId xmlns:r="http://schemas.openxmlformats.org/officeDocument/2006/relationships" id="262" r:id="R29071e48f77a4e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ab7706a9b416a" /><Relationship Type="http://schemas.openxmlformats.org/officeDocument/2006/relationships/slide" Target="/ppt/slides/slide1.xml" Id="Rbdcc192336d24cb0" /><Relationship Type="http://schemas.openxmlformats.org/officeDocument/2006/relationships/slide" Target="/ppt/slides/slide2.xml" Id="Rd623b0c53f9548c1" /><Relationship Type="http://schemas.openxmlformats.org/officeDocument/2006/relationships/slide" Target="/ppt/slides/slide3.xml" Id="Rbaee945a03c94671" /><Relationship Type="http://schemas.openxmlformats.org/officeDocument/2006/relationships/slide" Target="/ppt/slides/slide4.xml" Id="Rb170713e47264455" /><Relationship Type="http://schemas.openxmlformats.org/officeDocument/2006/relationships/slide" Target="/ppt/slides/slide5.xml" Id="R8269740b749546f2" /><Relationship Type="http://schemas.openxmlformats.org/officeDocument/2006/relationships/slide" Target="/ppt/slides/slide6.xml" Id="R0d5052e260cc42c3" /><Relationship Type="http://schemas.openxmlformats.org/officeDocument/2006/relationships/slide" Target="/ppt/slides/slide7.xml" Id="R29071e48f77a4e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d5157e72c40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f3441814341b3" /><Relationship Type="http://schemas.openxmlformats.org/officeDocument/2006/relationships/theme" Target="/ppt/slideMasters/theme/theme1.xml" Id="R818de3ac3d3247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3f3441814341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4d4040bc3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9202e122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1458b96bf41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b258a412846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3b6955ad840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4118b8a8649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a1e6764ae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GOHAS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GOHAS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−1 229 457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ÁIGIN MIENNA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Uglagjerdet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