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ac65b7e2fa47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ca3caf43a44d27"/>
  </p:sldMasterIdLst>
  <p:sldIdLst>
    <p:sldId xmlns:r="http://schemas.openxmlformats.org/officeDocument/2006/relationships" id="256" r:id="R707759a0a90f4d53"/>
    <p:sldId xmlns:r="http://schemas.openxmlformats.org/officeDocument/2006/relationships" id="257" r:id="Rc32bdb96c5db43cb"/>
    <p:sldId xmlns:r="http://schemas.openxmlformats.org/officeDocument/2006/relationships" id="258" r:id="R0c6335ba0da248df"/>
    <p:sldId xmlns:r="http://schemas.openxmlformats.org/officeDocument/2006/relationships" id="259" r:id="R9583fe93d9de4668"/>
    <p:sldId xmlns:r="http://schemas.openxmlformats.org/officeDocument/2006/relationships" id="260" r:id="Rb9912d3bd95a49b1"/>
    <p:sldId xmlns:r="http://schemas.openxmlformats.org/officeDocument/2006/relationships" id="261" r:id="Rc951792ed1234059"/>
    <p:sldId xmlns:r="http://schemas.openxmlformats.org/officeDocument/2006/relationships" id="262" r:id="Rc78e2b4c3ee848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ca3caf43a44d27" /><Relationship Type="http://schemas.openxmlformats.org/officeDocument/2006/relationships/slide" Target="/ppt/slides/slide1.xml" Id="R707759a0a90f4d53" /><Relationship Type="http://schemas.openxmlformats.org/officeDocument/2006/relationships/slide" Target="/ppt/slides/slide2.xml" Id="Rc32bdb96c5db43cb" /><Relationship Type="http://schemas.openxmlformats.org/officeDocument/2006/relationships/slide" Target="/ppt/slides/slide3.xml" Id="R0c6335ba0da248df" /><Relationship Type="http://schemas.openxmlformats.org/officeDocument/2006/relationships/slide" Target="/ppt/slides/slide4.xml" Id="R9583fe93d9de4668" /><Relationship Type="http://schemas.openxmlformats.org/officeDocument/2006/relationships/slide" Target="/ppt/slides/slide5.xml" Id="Rb9912d3bd95a49b1" /><Relationship Type="http://schemas.openxmlformats.org/officeDocument/2006/relationships/slide" Target="/ppt/slides/slide6.xml" Id="Rc951792ed1234059" /><Relationship Type="http://schemas.openxmlformats.org/officeDocument/2006/relationships/slide" Target="/ppt/slides/slide7.xml" Id="Rc78e2b4c3ee848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bc9791d8fe40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c6ec65edb4d09" /><Relationship Type="http://schemas.openxmlformats.org/officeDocument/2006/relationships/theme" Target="/ppt/slideMasters/theme/theme1.xml" Id="Rd489ae9475714d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2c6ec65edb4d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5b20b5e3944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8b9f41a9345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2782f7e7643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3db980e894c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79858af6c4d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1cc108c0c45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042d08fb942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CRESTSIDE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CRESTSIDE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CRESTSIDE 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CRESTSIDE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CRESTSIDE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CRESTSIDE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3 868 860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7 511 577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9 706 306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CRESTSIDE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RODAHL HVALBYE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CRESTSIDE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Ljabruveien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919 384 921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CRESTSIDE VENTURES AS</a:t>
            </a:r>
          </a:p>
        </p:txBody>
      </p:sp>
    </p:spTree>
  </p:cSld>
  <p:clrMapOvr>
    <a:masterClrMapping xmlns:a="http://schemas.openxmlformats.org/drawingml/2006/main"/>
  </p:clrMapOvr>
</p:sld>
</file>