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3e1ec90ec4c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d2e052a3594e79"/>
  </p:sldMasterIdLst>
  <p:sldIdLst>
    <p:sldId xmlns:r="http://schemas.openxmlformats.org/officeDocument/2006/relationships" id="256" r:id="R5c5f252935f54166"/>
    <p:sldId xmlns:r="http://schemas.openxmlformats.org/officeDocument/2006/relationships" id="257" r:id="Rff78de36471a4aa5"/>
    <p:sldId xmlns:r="http://schemas.openxmlformats.org/officeDocument/2006/relationships" id="258" r:id="R6ce369b6cd954779"/>
    <p:sldId xmlns:r="http://schemas.openxmlformats.org/officeDocument/2006/relationships" id="259" r:id="R5fa5ef78b54247f9"/>
    <p:sldId xmlns:r="http://schemas.openxmlformats.org/officeDocument/2006/relationships" id="260" r:id="R69141833878d49e0"/>
    <p:sldId xmlns:r="http://schemas.openxmlformats.org/officeDocument/2006/relationships" id="261" r:id="R6cab24be194e4a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2e052a3594e79" /><Relationship Type="http://schemas.openxmlformats.org/officeDocument/2006/relationships/slide" Target="/ppt/slides/slide1.xml" Id="R5c5f252935f54166" /><Relationship Type="http://schemas.openxmlformats.org/officeDocument/2006/relationships/slide" Target="/ppt/slides/slide2.xml" Id="Rff78de36471a4aa5" /><Relationship Type="http://schemas.openxmlformats.org/officeDocument/2006/relationships/slide" Target="/ppt/slides/slide3.xml" Id="R6ce369b6cd954779" /><Relationship Type="http://schemas.openxmlformats.org/officeDocument/2006/relationships/slide" Target="/ppt/slides/slide4.xml" Id="R5fa5ef78b54247f9" /><Relationship Type="http://schemas.openxmlformats.org/officeDocument/2006/relationships/slide" Target="/ppt/slides/slide5.xml" Id="R69141833878d49e0" /><Relationship Type="http://schemas.openxmlformats.org/officeDocument/2006/relationships/slide" Target="/ppt/slides/slide6.xml" Id="R6cab24be194e4a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27b5a29fd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fb65b634b4dd5" /><Relationship Type="http://schemas.openxmlformats.org/officeDocument/2006/relationships/theme" Target="/ppt/slideMasters/theme/theme1.xml" Id="R6d2750da0239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afb65b634b4d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6154ff9dc42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5fa91205848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2c75c55d246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05d0093db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7ea1a0ecc4a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554796cb0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KROHNÅS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Skjolds veg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