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85e763256b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cd63da3e44283"/>
  </p:sldMasterIdLst>
  <p:sldIdLst>
    <p:sldId xmlns:r="http://schemas.openxmlformats.org/officeDocument/2006/relationships" id="256" r:id="R70e86a0245d4468b"/>
    <p:sldId xmlns:r="http://schemas.openxmlformats.org/officeDocument/2006/relationships" id="257" r:id="Ra01c83cd182449cf"/>
    <p:sldId xmlns:r="http://schemas.openxmlformats.org/officeDocument/2006/relationships" id="258" r:id="R68f4cc849f63473b"/>
    <p:sldId xmlns:r="http://schemas.openxmlformats.org/officeDocument/2006/relationships" id="259" r:id="R6dadf15c99db40cc"/>
    <p:sldId xmlns:r="http://schemas.openxmlformats.org/officeDocument/2006/relationships" id="260" r:id="R1181ad59216d4d24"/>
    <p:sldId xmlns:r="http://schemas.openxmlformats.org/officeDocument/2006/relationships" id="261" r:id="R03f1056ae90f46ea"/>
    <p:sldId xmlns:r="http://schemas.openxmlformats.org/officeDocument/2006/relationships" id="262" r:id="Rbd06bb18bb0a4a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cd63da3e44283" /><Relationship Type="http://schemas.openxmlformats.org/officeDocument/2006/relationships/slide" Target="/ppt/slides/slide1.xml" Id="R70e86a0245d4468b" /><Relationship Type="http://schemas.openxmlformats.org/officeDocument/2006/relationships/slide" Target="/ppt/slides/slide2.xml" Id="Ra01c83cd182449cf" /><Relationship Type="http://schemas.openxmlformats.org/officeDocument/2006/relationships/slide" Target="/ppt/slides/slide3.xml" Id="R68f4cc849f63473b" /><Relationship Type="http://schemas.openxmlformats.org/officeDocument/2006/relationships/slide" Target="/ppt/slides/slide4.xml" Id="R6dadf15c99db40cc" /><Relationship Type="http://schemas.openxmlformats.org/officeDocument/2006/relationships/slide" Target="/ppt/slides/slide5.xml" Id="R1181ad59216d4d24" /><Relationship Type="http://schemas.openxmlformats.org/officeDocument/2006/relationships/slide" Target="/ppt/slides/slide6.xml" Id="R03f1056ae90f46ea" /><Relationship Type="http://schemas.openxmlformats.org/officeDocument/2006/relationships/slide" Target="/ppt/slides/slide7.xml" Id="Rbd06bb18bb0a4a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922e6f96df4d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e379a8e004030" /><Relationship Type="http://schemas.openxmlformats.org/officeDocument/2006/relationships/theme" Target="/ppt/slideMasters/theme/theme1.xml" Id="Re70ecb7bccd4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ce379a8e00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2234adb66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2578093324f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ffc3f37c3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5fe14cef741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404d2ea7d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9f89277da44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b5c0ea0a140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 UTVIKLING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336 786 139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384 616 684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422 615 491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KROHNÅSVEIEN 1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JMOT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